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410" r:id="rId3"/>
    <p:sldId id="412" r:id="rId4"/>
    <p:sldId id="416" r:id="rId6"/>
    <p:sldId id="417" r:id="rId7"/>
    <p:sldId id="447" r:id="rId8"/>
    <p:sldId id="418" r:id="rId9"/>
    <p:sldId id="448" r:id="rId10"/>
    <p:sldId id="479" r:id="rId11"/>
    <p:sldId id="445" r:id="rId12"/>
    <p:sldId id="440" r:id="rId13"/>
    <p:sldId id="419" r:id="rId14"/>
    <p:sldId id="420" r:id="rId15"/>
    <p:sldId id="480" r:id="rId16"/>
    <p:sldId id="481" r:id="rId17"/>
    <p:sldId id="430" r:id="rId18"/>
    <p:sldId id="483" r:id="rId19"/>
    <p:sldId id="429" r:id="rId20"/>
    <p:sldId id="425" r:id="rId21"/>
    <p:sldId id="423" r:id="rId22"/>
    <p:sldId id="493" r:id="rId23"/>
    <p:sldId id="482" r:id="rId24"/>
    <p:sldId id="446"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304"/>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5DB94C8-1318-4BC0-902A-936B04FB079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sym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sym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1.png"/><Relationship Id="rId2" Type="http://schemas.openxmlformats.org/officeDocument/2006/relationships/tags" Target="../tags/tag1.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3.png"/><Relationship Id="rId5" Type="http://schemas.openxmlformats.org/officeDocument/2006/relationships/tags" Target="../tags/tag66.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2.png"/><Relationship Id="rId2" Type="http://schemas.openxmlformats.org/officeDocument/2006/relationships/tags" Target="../tags/tag65.xml"/><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image" Target="file:///C:\Users\1V994W2\PycharmProjects\PPT_Background_Generation/pic_temp/pic_sup.png" TargetMode="External"/><Relationship Id="rId4" Type="http://schemas.openxmlformats.org/officeDocument/2006/relationships/image" Target="../media/image1.png"/><Relationship Id="rId3" Type="http://schemas.openxmlformats.org/officeDocument/2006/relationships/tags" Target="../tags/tag72.xml"/><Relationship Id="rId2" Type="http://schemas.openxmlformats.org/officeDocument/2006/relationships/tags" Target="../tags/tag71.xml"/><Relationship Id="rId10" Type="http://schemas.openxmlformats.org/officeDocument/2006/relationships/tags" Target="../tags/tag77.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3.png"/><Relationship Id="rId5" Type="http://schemas.openxmlformats.org/officeDocument/2006/relationships/tags" Target="../tags/tag79.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2.png"/><Relationship Id="rId2" Type="http://schemas.openxmlformats.org/officeDocument/2006/relationships/tags" Target="../tags/tag78.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3.png"/><Relationship Id="rId6" Type="http://schemas.openxmlformats.org/officeDocument/2006/relationships/tags" Target="../tags/tag86.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png"/><Relationship Id="rId3" Type="http://schemas.openxmlformats.org/officeDocument/2006/relationships/tags" Target="../tags/tag85.xml"/><Relationship Id="rId2" Type="http://schemas.openxmlformats.org/officeDocument/2006/relationships/tags" Target="../tags/tag84.xml"/><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png"/><Relationship Id="rId3" Type="http://schemas.openxmlformats.org/officeDocument/2006/relationships/tags" Target="../tags/tag93.xml"/><Relationship Id="rId2" Type="http://schemas.openxmlformats.org/officeDocument/2006/relationships/tags" Target="../tags/tag92.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3.png"/><Relationship Id="rId6" Type="http://schemas.openxmlformats.org/officeDocument/2006/relationships/tags" Target="../tags/tag102.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png"/><Relationship Id="rId3" Type="http://schemas.openxmlformats.org/officeDocument/2006/relationships/tags" Target="../tags/tag101.xml"/><Relationship Id="rId2" Type="http://schemas.openxmlformats.org/officeDocument/2006/relationships/tags" Target="../tags/tag100.xml"/><Relationship Id="rId14" Type="http://schemas.openxmlformats.org/officeDocument/2006/relationships/tags" Target="../tags/tag108.xml"/><Relationship Id="rId13" Type="http://schemas.openxmlformats.org/officeDocument/2006/relationships/tags" Target="../tags/tag107.xml"/><Relationship Id="rId12" Type="http://schemas.openxmlformats.org/officeDocument/2006/relationships/tags" Target="../tags/tag106.xml"/><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3.png"/><Relationship Id="rId6" Type="http://schemas.openxmlformats.org/officeDocument/2006/relationships/tags" Target="../tags/tag111.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png"/><Relationship Id="rId3" Type="http://schemas.openxmlformats.org/officeDocument/2006/relationships/tags" Target="../tags/tag110.xml"/><Relationship Id="rId2" Type="http://schemas.openxmlformats.org/officeDocument/2006/relationships/tags" Target="../tags/tag109.xml"/><Relationship Id="rId14" Type="http://schemas.openxmlformats.org/officeDocument/2006/relationships/tags" Target="../tags/tag117.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3.png"/><Relationship Id="rId6" Type="http://schemas.openxmlformats.org/officeDocument/2006/relationships/tags" Target="../tags/tag120.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png"/><Relationship Id="rId3" Type="http://schemas.openxmlformats.org/officeDocument/2006/relationships/tags" Target="../tags/tag119.xml"/><Relationship Id="rId2" Type="http://schemas.openxmlformats.org/officeDocument/2006/relationships/tags" Target="../tags/tag118.xml"/><Relationship Id="rId16" Type="http://schemas.openxmlformats.org/officeDocument/2006/relationships/tags" Target="../tags/tag128.xml"/><Relationship Id="rId15" Type="http://schemas.openxmlformats.org/officeDocument/2006/relationships/tags" Target="../tags/tag127.xml"/><Relationship Id="rId14" Type="http://schemas.openxmlformats.org/officeDocument/2006/relationships/tags" Target="../tags/tag126.xml"/><Relationship Id="rId13" Type="http://schemas.openxmlformats.org/officeDocument/2006/relationships/tags" Target="../tags/tag125.xml"/><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7.png"/><Relationship Id="rId6" Type="http://schemas.openxmlformats.org/officeDocument/2006/relationships/tags" Target="../tags/tag131.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6.png"/><Relationship Id="rId3" Type="http://schemas.openxmlformats.org/officeDocument/2006/relationships/tags" Target="../tags/tag130.xml"/><Relationship Id="rId2" Type="http://schemas.openxmlformats.org/officeDocument/2006/relationships/tags" Target="../tags/tag129.xml"/><Relationship Id="rId13" Type="http://schemas.openxmlformats.org/officeDocument/2006/relationships/tags" Target="../tags/tag136.xml"/><Relationship Id="rId12" Type="http://schemas.openxmlformats.org/officeDocument/2006/relationships/tags" Target="../tags/tag135.xml"/><Relationship Id="rId11" Type="http://schemas.openxmlformats.org/officeDocument/2006/relationships/tags" Target="../tags/tag134.xml"/><Relationship Id="rId10" Type="http://schemas.openxmlformats.org/officeDocument/2006/relationships/tags" Target="../tags/tag133.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3.png"/><Relationship Id="rId5" Type="http://schemas.openxmlformats.org/officeDocument/2006/relationships/tags" Target="../tags/tag11.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2.png"/><Relationship Id="rId2" Type="http://schemas.openxmlformats.org/officeDocument/2006/relationships/tags" Target="../tags/tag10.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image" Target="file:///C:\Users\1V994W2\PycharmProjects\PPT_Background_Generation/pic_temp/pic_half_down.png" TargetMode="External"/><Relationship Id="rId3" Type="http://schemas.openxmlformats.org/officeDocument/2006/relationships/image" Target="../media/image4.png"/><Relationship Id="rId2" Type="http://schemas.openxmlformats.org/officeDocument/2006/relationships/tags" Target="../tags/tag17.xml"/><Relationship Id="rId10" Type="http://schemas.openxmlformats.org/officeDocument/2006/relationships/tags" Target="../tags/tag2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3.png"/><Relationship Id="rId5" Type="http://schemas.openxmlformats.org/officeDocument/2006/relationships/tags" Target="../tags/tag25.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2.png"/><Relationship Id="rId2" Type="http://schemas.openxmlformats.org/officeDocument/2006/relationships/tags" Target="../tags/tag24.xml"/><Relationship Id="rId13" Type="http://schemas.openxmlformats.org/officeDocument/2006/relationships/tags" Target="../tags/tag31.xml"/><Relationship Id="rId12" Type="http://schemas.openxmlformats.org/officeDocument/2006/relationships/tags" Target="../tags/tag30.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3.png"/><Relationship Id="rId5" Type="http://schemas.openxmlformats.org/officeDocument/2006/relationships/tags" Target="../tags/tag33.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2.png"/><Relationship Id="rId2" Type="http://schemas.openxmlformats.org/officeDocument/2006/relationships/tags" Target="../tags/tag32.xml"/><Relationship Id="rId15" Type="http://schemas.openxmlformats.org/officeDocument/2006/relationships/tags" Target="../tags/tag41.xml"/><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image" Target="file:///C:\Users\1V994W2\PycharmProjects\PPT_Background_Generation/pic_temp/pic_half_left.png" TargetMode="External"/><Relationship Id="rId3" Type="http://schemas.openxmlformats.org/officeDocument/2006/relationships/image" Target="../media/image5.png"/><Relationship Id="rId2" Type="http://schemas.openxmlformats.org/officeDocument/2006/relationships/tags" Target="../tags/tag4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3.png"/><Relationship Id="rId5" Type="http://schemas.openxmlformats.org/officeDocument/2006/relationships/tags" Target="../tags/tag51.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2.png"/><Relationship Id="rId2" Type="http://schemas.openxmlformats.org/officeDocument/2006/relationships/tags" Target="../tags/tag50.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3.png"/><Relationship Id="rId5" Type="http://schemas.openxmlformats.org/officeDocument/2006/relationships/tags" Target="../tags/tag59.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2.png"/><Relationship Id="rId2" Type="http://schemas.openxmlformats.org/officeDocument/2006/relationships/tags" Target="../tags/tag58.xml"/><Relationship Id="rId12" Type="http://schemas.openxmlformats.org/officeDocument/2006/relationships/tags" Target="../tags/tag64.xml"/><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p:nvPr>
            <p:custDataLst>
              <p:tags r:id="rId2"/>
            </p:custDataLst>
          </p:nvPr>
        </p:nvPicPr>
        <p:blipFill>
          <a:blip r:embed="rId3" r:link="rId4"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日期占位符 15"/>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18" name="灯片编号占位符 17"/>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6" name="文本占位符 5"/>
          <p:cNvSpPr>
            <a:spLocks noGrp="1"/>
          </p:cNvSpPr>
          <p:nvPr>
            <p:ph type="body" sz="quarter" idx="16" hasCustomPrompt="1"/>
            <p:custDataLst>
              <p:tags r:id="rId8"/>
            </p:custDataLst>
          </p:nvPr>
        </p:nvSpPr>
        <p:spPr>
          <a:xfrm>
            <a:off x="9798051" y="4243705"/>
            <a:ext cx="1755775" cy="461645"/>
          </a:xfrm>
          <a:prstGeom prst="rect">
            <a:avLst/>
          </a:prstGeom>
        </p:spPr>
        <p:txBody>
          <a:bodyPr vert="horz" wrap="square" lIns="91440" tIns="45720" rIns="91440" bIns="45720" anchor="t" anchorCtr="0">
            <a:normAutofit/>
          </a:bodyPr>
          <a:lstStyle>
            <a:lvl1pPr marL="342900" marR="0" indent="-342900" algn="r" rtl="0" eaLnBrk="1" fontAlgn="auto">
              <a:lnSpc>
                <a:spcPct val="130000"/>
              </a:lnSpc>
              <a:spcBef>
                <a:spcPts val="0"/>
              </a:spcBef>
              <a:spcAft>
                <a:spcPts val="1000"/>
              </a:spcAft>
              <a:buClrTx/>
              <a:buSzPts val="1600"/>
              <a:buFont typeface="Arial" panose="020B0604020202020204" pitchFamily="34" charset="0"/>
              <a:buNone/>
              <a:defRPr sz="1600" b="0" spc="150">
                <a:solidFill>
                  <a:schemeClr val="tx1">
                    <a:lumMod val="85000"/>
                    <a:lumOff val="15000"/>
                  </a:schemeClr>
                </a:solidFill>
                <a:latin typeface="Arial" panose="020B0604020202020204" pitchFamily="34" charset="0"/>
                <a:ea typeface="微软雅黑" panose="020B0503020204020204" pitchFamily="34" charset="-122"/>
              </a:defRPr>
            </a:lvl1pPr>
          </a:lstStyle>
          <a:p>
            <a:pPr marL="0" marR="0" lvl="0" indent="0" algn="r"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dirty="0"/>
              <a:t>编辑文本</a:t>
            </a:r>
            <a:endParaRPr lang="zh-CN" altLang="en-US" dirty="0"/>
          </a:p>
        </p:txBody>
      </p:sp>
      <p:sp>
        <p:nvSpPr>
          <p:cNvPr id="4" name="文本占位符 3"/>
          <p:cNvSpPr>
            <a:spLocks noGrp="1"/>
          </p:cNvSpPr>
          <p:nvPr>
            <p:ph type="body" sz="quarter" idx="15" hasCustomPrompt="1"/>
            <p:custDataLst>
              <p:tags r:id="rId9"/>
            </p:custDataLst>
          </p:nvPr>
        </p:nvSpPr>
        <p:spPr>
          <a:xfrm>
            <a:off x="9798051" y="4765675"/>
            <a:ext cx="1755775" cy="461645"/>
          </a:xfrm>
          <a:prstGeom prst="rect">
            <a:avLst/>
          </a:prstGeom>
        </p:spPr>
        <p:txBody>
          <a:bodyPr vert="horz" wrap="square" lIns="91440" tIns="45720" rIns="91440" bIns="45720" anchor="t" anchorCtr="0">
            <a:normAutofit/>
          </a:bodyPr>
          <a:lstStyle>
            <a:lvl1pPr marL="342900" marR="0" indent="-342900" algn="r" rtl="0" eaLnBrk="1" fontAlgn="auto">
              <a:lnSpc>
                <a:spcPct val="130000"/>
              </a:lnSpc>
              <a:spcBef>
                <a:spcPts val="0"/>
              </a:spcBef>
              <a:spcAft>
                <a:spcPts val="1000"/>
              </a:spcAft>
              <a:buClrTx/>
              <a:buSzPts val="1600"/>
              <a:buFont typeface="Arial" panose="020B0604020202020204" pitchFamily="34" charset="0"/>
              <a:buNone/>
              <a:defRPr sz="1600" b="0" spc="150">
                <a:solidFill>
                  <a:schemeClr val="tx1">
                    <a:lumMod val="85000"/>
                    <a:lumOff val="15000"/>
                  </a:schemeClr>
                </a:solidFill>
                <a:latin typeface="Arial" panose="020B0604020202020204" pitchFamily="34" charset="0"/>
                <a:ea typeface="微软雅黑" panose="020B0503020204020204" pitchFamily="34" charset="-122"/>
              </a:defRPr>
            </a:lvl1pPr>
          </a:lstStyle>
          <a:p>
            <a:pPr marL="0" marR="0" lvl="0" indent="0" algn="r"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dirty="0"/>
              <a:t>编辑文本</a:t>
            </a:r>
            <a:endParaRPr lang="zh-CN" altLang="en-US" dirty="0"/>
          </a:p>
        </p:txBody>
      </p:sp>
      <p:sp>
        <p:nvSpPr>
          <p:cNvPr id="8" name="任意多边形 5"/>
          <p:cNvSpPr/>
          <p:nvPr>
            <p:custDataLst>
              <p:tags r:id="rId10"/>
            </p:custDataLst>
          </p:nvPr>
        </p:nvSpPr>
        <p:spPr>
          <a:xfrm flipH="1">
            <a:off x="10302875" y="1630680"/>
            <a:ext cx="1250950" cy="2414905"/>
          </a:xfrm>
          <a:custGeom>
            <a:avLst/>
            <a:gdLst>
              <a:gd name="connisteX0" fmla="*/ 1885950 w 1896110"/>
              <a:gd name="connsiteY0" fmla="*/ 826135 h 4745355"/>
              <a:gd name="connisteX1" fmla="*/ 1885950 w 1896110"/>
              <a:gd name="connsiteY1" fmla="*/ 0 h 4745355"/>
              <a:gd name="connisteX2" fmla="*/ 0 w 1896110"/>
              <a:gd name="connsiteY2" fmla="*/ 0 h 4745355"/>
              <a:gd name="connisteX3" fmla="*/ 0 w 1896110"/>
              <a:gd name="connsiteY3" fmla="*/ 4745355 h 4745355"/>
              <a:gd name="connisteX4" fmla="*/ 1896110 w 1896110"/>
              <a:gd name="connsiteY4" fmla="*/ 4745355 h 4745355"/>
              <a:gd name="connisteX5" fmla="*/ 1896110 w 1896110"/>
              <a:gd name="connsiteY5" fmla="*/ 4003675 h 47453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1896110" h="4745355">
                <a:moveTo>
                  <a:pt x="1885950" y="826135"/>
                </a:moveTo>
                <a:lnTo>
                  <a:pt x="1885950" y="0"/>
                </a:lnTo>
                <a:lnTo>
                  <a:pt x="0" y="0"/>
                </a:lnTo>
                <a:lnTo>
                  <a:pt x="0" y="4745355"/>
                </a:lnTo>
                <a:lnTo>
                  <a:pt x="1896110" y="4745355"/>
                </a:lnTo>
                <a:lnTo>
                  <a:pt x="1896110" y="400367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sp>
        <p:nvSpPr>
          <p:cNvPr id="3" name="标题 2"/>
          <p:cNvSpPr>
            <a:spLocks noGrp="1"/>
          </p:cNvSpPr>
          <p:nvPr>
            <p:ph type="ctrTitle" idx="14" hasCustomPrompt="1"/>
            <p:custDataLst>
              <p:tags r:id="rId11"/>
            </p:custDataLst>
          </p:nvPr>
        </p:nvSpPr>
        <p:spPr>
          <a:xfrm>
            <a:off x="6480811" y="2070736"/>
            <a:ext cx="4825365" cy="1021714"/>
          </a:xfrm>
        </p:spPr>
        <p:txBody>
          <a:bodyPr vert="horz" wrap="square" lIns="91440" tIns="45720" rIns="91440" bIns="45720" anchor="b" anchorCtr="0">
            <a:normAutofit/>
          </a:bodyPr>
          <a:lstStyle>
            <a:lvl1pPr marL="0" marR="0" indent="0" algn="r" defTabSz="914400" rtl="0" eaLnBrk="1" fontAlgn="auto" latinLnBrk="0" hangingPunct="1">
              <a:lnSpc>
                <a:spcPct val="100000"/>
              </a:lnSpc>
              <a:spcBef>
                <a:spcPct val="0"/>
              </a:spcBef>
              <a:spcAft>
                <a:spcPts val="0"/>
              </a:spcAft>
              <a:buClrTx/>
              <a:buSzPts val="5400"/>
              <a:buFont typeface="Arial" panose="020B0604020202020204" pitchFamily="34" charset="0"/>
              <a:buNone/>
              <a:defRPr sz="6400" b="0" spc="600" baseline="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2" name="副标题 1"/>
          <p:cNvSpPr>
            <a:spLocks noGrp="1"/>
          </p:cNvSpPr>
          <p:nvPr>
            <p:ph type="subTitle" idx="13" hasCustomPrompt="1"/>
            <p:custDataLst>
              <p:tags r:id="rId12"/>
            </p:custDataLst>
          </p:nvPr>
        </p:nvSpPr>
        <p:spPr>
          <a:xfrm>
            <a:off x="6480175" y="3154681"/>
            <a:ext cx="4826000" cy="461645"/>
          </a:xfrm>
        </p:spPr>
        <p:txBody>
          <a:bodyPr vert="horz" wrap="square" lIns="91440" tIns="45720" rIns="91440" bIns="45720" anchor="t" anchorCtr="0">
            <a:normAutofit/>
          </a:bodyPr>
          <a:lstStyle>
            <a:lvl1pPr marL="0" marR="0" indent="0" algn="r" defTabSz="914400" rtl="0" eaLnBrk="1" fontAlgn="auto" latinLnBrk="0" hangingPunct="1">
              <a:lnSpc>
                <a:spcPct val="100000"/>
              </a:lnSpc>
              <a:spcBef>
                <a:spcPts val="0"/>
              </a:spcBef>
              <a:spcAft>
                <a:spcPts val="0"/>
              </a:spcAft>
              <a:buClrTx/>
              <a:buSzPts val="2000"/>
              <a:buFont typeface="Arial" panose="020B0604020202020204" pitchFamily="34" charset="0"/>
              <a:buNone/>
              <a:defRPr sz="2000" b="0" spc="200">
                <a:solidFill>
                  <a:schemeClr val="tx1">
                    <a:lumMod val="85000"/>
                    <a:lumOff val="15000"/>
                  </a:schemeClr>
                </a:solidFill>
                <a:latin typeface="Arial" panose="020B0604020202020204" pitchFamily="34" charset="0"/>
                <a:ea typeface="微软雅黑" panose="020B0503020204020204" pitchFamily="3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dirty="0"/>
              <a:t>单击此处编辑副标题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8" name="图片 7"/>
          <p:cNvPicPr/>
          <p:nvPr>
            <p:custDataLst>
              <p:tags r:id="rId2"/>
            </p:custDataLst>
          </p:nvPr>
        </p:nvPicPr>
        <p:blipFill>
          <a:blip r:embed="rId3" r:link="rId4" cstate="email">
            <a:extLst>
              <a:ext uri="{28A0092B-C50C-407E-A947-70E740481C1C}">
                <a14:useLocalDpi xmlns:a14="http://schemas.microsoft.com/office/drawing/2010/main" val="0"/>
              </a:ext>
            </a:extLst>
          </a:blip>
          <a:stretch>
            <a:fillRect/>
          </a:stretch>
        </p:blipFill>
        <p:spPr>
          <a:xfrm>
            <a:off x="0" y="0"/>
            <a:ext cx="720090" cy="588767"/>
          </a:xfrm>
          <a:prstGeom prst="rect">
            <a:avLst/>
          </a:prstGeom>
        </p:spPr>
      </p:pic>
      <p:pic>
        <p:nvPicPr>
          <p:cNvPr id="6" name="图片 5"/>
          <p:cNvPicPr/>
          <p:nvPr>
            <p:custDataLst>
              <p:tags r:id="rId5"/>
            </p:custDataLst>
          </p:nvPr>
        </p:nvPicPr>
        <p:blipFill>
          <a:blip r:embed="rId6" r:link="rId7" cstate="email">
            <a:extLst>
              <a:ext uri="{28A0092B-C50C-407E-A947-70E740481C1C}">
                <a14:useLocalDpi xmlns:a14="http://schemas.microsoft.com/office/drawing/2010/main" val="0"/>
              </a:ext>
            </a:extLst>
          </a:blip>
          <a:stretch>
            <a:fillRect/>
          </a:stretch>
        </p:blipFill>
        <p:spPr>
          <a:xfrm>
            <a:off x="11471910" y="0"/>
            <a:ext cx="720090" cy="588767"/>
          </a:xfrm>
          <a:prstGeom prst="rect">
            <a:avLst/>
          </a:prstGeom>
        </p:spPr>
      </p:pic>
      <p:sp>
        <p:nvSpPr>
          <p:cNvPr id="3" name="日期占位符 2"/>
          <p:cNvSpPr>
            <a:spLocks noGrp="1"/>
          </p:cNvSpPr>
          <p:nvPr>
            <p:ph type="dt" sz="half" idx="10"/>
            <p:custDataLst>
              <p:tags r:id="rId8"/>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10"/>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669930" y="952508"/>
            <a:ext cx="10852237" cy="5388907"/>
          </a:xfrm>
        </p:spPr>
        <p:txBody>
          <a:bodyPr wrap="square">
            <a:norm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cxnSp>
        <p:nvCxnSpPr>
          <p:cNvPr id="8" name="直接连接符 7"/>
          <p:cNvCxnSpPr/>
          <p:nvPr>
            <p:custDataLst>
              <p:tags r:id="rId2"/>
            </p:custDataLst>
          </p:nvPr>
        </p:nvCxnSpPr>
        <p:spPr>
          <a:xfrm>
            <a:off x="6825297" y="3855085"/>
            <a:ext cx="438277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6" name="图片 5"/>
          <p:cNvPicPr/>
          <p:nvPr>
            <p:custDataLst>
              <p:tags r:id="rId3"/>
            </p:custDataLst>
          </p:nvPr>
        </p:nvPicPr>
        <p:blipFill>
          <a:blip r:embed="rId4" r:link="rId5"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日期占位符 2"/>
          <p:cNvSpPr>
            <a:spLocks noGrp="1"/>
          </p:cNvSpPr>
          <p:nvPr>
            <p:ph type="dt" sz="half" idx="10"/>
            <p:custDataLst>
              <p:tags r:id="rId6"/>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8"/>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idx="14" hasCustomPrompt="1"/>
            <p:custDataLst>
              <p:tags r:id="rId9"/>
            </p:custDataLst>
          </p:nvPr>
        </p:nvSpPr>
        <p:spPr>
          <a:xfrm>
            <a:off x="6856413" y="3208021"/>
            <a:ext cx="4352290" cy="462280"/>
          </a:xfrm>
        </p:spPr>
        <p:txBody>
          <a:bodyPr vert="horz" wrap="square" lIns="91440" tIns="45720" rIns="91440" bIns="45720" anchor="t" anchorCtr="0">
            <a:normAutofit/>
          </a:bodyPr>
          <a:lstStyle>
            <a:lvl1pPr marL="457200" marR="0" indent="-457200" algn="l" rtl="0" eaLnBrk="1" fontAlgn="auto">
              <a:lnSpc>
                <a:spcPct val="100000"/>
              </a:lnSpc>
              <a:spcBef>
                <a:spcPts val="0"/>
              </a:spcBef>
              <a:spcAft>
                <a:spcPts val="0"/>
              </a:spcAft>
              <a:buClrTx/>
              <a:buSzPts val="2000"/>
              <a:buFont typeface="Arial" panose="020B0604020202020204" pitchFamily="34" charset="0"/>
              <a:buNone/>
              <a:defRPr sz="2000" b="0" spc="200">
                <a:solidFill>
                  <a:schemeClr val="tx1">
                    <a:lumMod val="85000"/>
                    <a:lumOff val="15000"/>
                  </a:schemeClr>
                </a:solidFill>
                <a:latin typeface="Arial" panose="020B0604020202020204" pitchFamily="34" charset="0"/>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
                <a:schemeClr val="tx1">
                  <a:lumMod val="65000"/>
                  <a:lumOff val="35000"/>
                </a:schemeClr>
              </a:buClr>
              <a:buSzPts val="2000"/>
              <a:buFont typeface="Arial" panose="020B0604020202020204" pitchFamily="34" charset="0"/>
              <a:buNone/>
            </a:pPr>
            <a:r>
              <a:rPr lang="zh-CN" altLang="en-US" dirty="0"/>
              <a:t>单击此处编辑文本</a:t>
            </a:r>
            <a:endParaRPr lang="zh-CN" altLang="en-US" dirty="0"/>
          </a:p>
        </p:txBody>
      </p:sp>
      <p:sp>
        <p:nvSpPr>
          <p:cNvPr id="2" name="标题 1"/>
          <p:cNvSpPr>
            <a:spLocks noGrp="1"/>
          </p:cNvSpPr>
          <p:nvPr>
            <p:ph type="title" idx="13" hasCustomPrompt="1"/>
            <p:custDataLst>
              <p:tags r:id="rId10"/>
            </p:custDataLst>
          </p:nvPr>
        </p:nvSpPr>
        <p:spPr>
          <a:xfrm>
            <a:off x="6848793" y="1923415"/>
            <a:ext cx="4359910" cy="1172210"/>
          </a:xfrm>
        </p:spPr>
        <p:txBody>
          <a:bodyPr vert="horz" wrap="square" lIns="91440" tIns="45720" rIns="91440" bIns="45720" anchor="b" anchorCtr="0">
            <a:normAutofit/>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6600" b="0" spc="70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p:cNvPicPr/>
          <p:nvPr>
            <p:custDataLst>
              <p:tags r:id="rId2"/>
            </p:custDataLst>
          </p:nvPr>
        </p:nvPicPr>
        <p:blipFill>
          <a:blip r:embed="rId3" r:link="rId4" cstate="email">
            <a:extLst>
              <a:ext uri="{28A0092B-C50C-407E-A947-70E740481C1C}">
                <a14:useLocalDpi xmlns:a14="http://schemas.microsoft.com/office/drawing/2010/main" val="0"/>
              </a:ext>
            </a:extLst>
          </a:blip>
          <a:stretch>
            <a:fillRect/>
          </a:stretch>
        </p:blipFill>
        <p:spPr>
          <a:xfrm>
            <a:off x="0" y="0"/>
            <a:ext cx="720090" cy="588767"/>
          </a:xfrm>
          <a:prstGeom prst="rect">
            <a:avLst/>
          </a:prstGeom>
        </p:spPr>
      </p:pic>
      <p:pic>
        <p:nvPicPr>
          <p:cNvPr id="6" name="图片 5"/>
          <p:cNvPicPr/>
          <p:nvPr>
            <p:custDataLst>
              <p:tags r:id="rId5"/>
            </p:custDataLst>
          </p:nvPr>
        </p:nvPicPr>
        <p:blipFill>
          <a:blip r:embed="rId6" r:link="rId7" cstate="email">
            <a:extLst>
              <a:ext uri="{28A0092B-C50C-407E-A947-70E740481C1C}">
                <a14:useLocalDpi xmlns:a14="http://schemas.microsoft.com/office/drawing/2010/main" val="0"/>
              </a:ext>
            </a:extLst>
          </a:blip>
          <a:stretch>
            <a:fillRect/>
          </a:stretch>
        </p:blipFill>
        <p:spPr>
          <a:xfrm>
            <a:off x="11471910" y="0"/>
            <a:ext cx="720090" cy="588767"/>
          </a:xfrm>
          <a:prstGeom prst="rect">
            <a:avLst/>
          </a:prstGeom>
        </p:spPr>
      </p:pic>
      <p:sp>
        <p:nvSpPr>
          <p:cNvPr id="2" name="标题 1"/>
          <p:cNvSpPr>
            <a:spLocks noGrp="1"/>
          </p:cNvSpPr>
          <p:nvPr>
            <p:ph type="title"/>
            <p:custDataLst>
              <p:tags r:id="rId8"/>
            </p:custDataLst>
          </p:nvPr>
        </p:nvSpPr>
        <p:spPr>
          <a:xfrm>
            <a:off x="669882" y="443230"/>
            <a:ext cx="10852237" cy="441964"/>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10" name="矩形 9"/>
          <p:cNvSpPr/>
          <p:nvPr>
            <p:custDataLst>
              <p:tags r:id="rId2"/>
            </p:custDataLst>
          </p:nvPr>
        </p:nvSpPr>
        <p:spPr>
          <a:xfrm>
            <a:off x="292075" y="303809"/>
            <a:ext cx="11607851" cy="625038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9" name="图片 8"/>
          <p:cNvPicPr/>
          <p:nvPr>
            <p:custDataLst>
              <p:tags r:id="rId3"/>
            </p:custDataLst>
          </p:nvPr>
        </p:nvPicPr>
        <p:blipFill>
          <a:blip r:embed="rId4" r:link="rId5" cstate="email">
            <a:extLst>
              <a:ext uri="{28A0092B-C50C-407E-A947-70E740481C1C}">
                <a14:useLocalDpi xmlns:a14="http://schemas.microsoft.com/office/drawing/2010/main" val="0"/>
              </a:ext>
            </a:extLst>
          </a:blip>
          <a:stretch>
            <a:fillRect/>
          </a:stretch>
        </p:blipFill>
        <p:spPr>
          <a:xfrm>
            <a:off x="0" y="0"/>
            <a:ext cx="720090" cy="588767"/>
          </a:xfrm>
          <a:prstGeom prst="rect">
            <a:avLst/>
          </a:prstGeom>
        </p:spPr>
      </p:pic>
      <p:pic>
        <p:nvPicPr>
          <p:cNvPr id="8" name="图片 7"/>
          <p:cNvPicPr/>
          <p:nvPr>
            <p:custDataLst>
              <p:tags r:id="rId6"/>
            </p:custDataLst>
          </p:nvPr>
        </p:nvPicPr>
        <p:blipFill>
          <a:blip r:embed="rId7" r:link="rId8" cstate="email">
            <a:extLst>
              <a:ext uri="{28A0092B-C50C-407E-A947-70E740481C1C}">
                <a14:useLocalDpi xmlns:a14="http://schemas.microsoft.com/office/drawing/2010/main" val="0"/>
              </a:ext>
            </a:extLst>
          </a:blip>
          <a:stretch>
            <a:fillRect/>
          </a:stretch>
        </p:blipFill>
        <p:spPr>
          <a:xfrm>
            <a:off x="11471910" y="0"/>
            <a:ext cx="720090" cy="588767"/>
          </a:xfrm>
          <a:prstGeom prst="rect">
            <a:avLst/>
          </a:prstGeom>
        </p:spPr>
      </p:pic>
      <p:sp>
        <p:nvSpPr>
          <p:cNvPr id="2" name="标题 1"/>
          <p:cNvSpPr>
            <a:spLocks noGrp="1"/>
          </p:cNvSpPr>
          <p:nvPr>
            <p:ph type="title" hasCustomPrompt="1"/>
            <p:custDataLst>
              <p:tags r:id="rId9"/>
            </p:custDataLst>
          </p:nvPr>
        </p:nvSpPr>
        <p:spPr>
          <a:xfrm>
            <a:off x="1281600" y="1249200"/>
            <a:ext cx="9626400" cy="723600"/>
          </a:xfrm>
        </p:spPr>
        <p:txBody>
          <a:bodyPr wrap="square" anchor="ctr">
            <a:normAutofit/>
          </a:bodyPr>
          <a:lstStyle>
            <a:lvl1pP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1281113" y="2163600"/>
            <a:ext cx="9626600" cy="3445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4824603"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8" name="图片 7"/>
          <p:cNvPicPr/>
          <p:nvPr>
            <p:custDataLst>
              <p:tags r:id="rId3"/>
            </p:custDataLst>
          </p:nvPr>
        </p:nvPicPr>
        <p:blipFill>
          <a:blip r:embed="rId4" r:link="rId5" cstate="email">
            <a:extLst>
              <a:ext uri="{28A0092B-C50C-407E-A947-70E740481C1C}">
                <a14:useLocalDpi xmlns:a14="http://schemas.microsoft.com/office/drawing/2010/main" val="0"/>
              </a:ext>
            </a:extLst>
          </a:blip>
          <a:stretch>
            <a:fillRect/>
          </a:stretch>
        </p:blipFill>
        <p:spPr>
          <a:xfrm>
            <a:off x="11471910" y="0"/>
            <a:ext cx="720090" cy="588767"/>
          </a:xfrm>
          <a:prstGeom prst="rect">
            <a:avLst/>
          </a:prstGeom>
        </p:spPr>
      </p:pic>
      <p:sp>
        <p:nvSpPr>
          <p:cNvPr id="2" name="标题 1"/>
          <p:cNvSpPr>
            <a:spLocks noGrp="1"/>
          </p:cNvSpPr>
          <p:nvPr>
            <p:ph type="title" hasCustomPrompt="1"/>
            <p:custDataLst>
              <p:tags r:id="rId6"/>
            </p:custDataLst>
          </p:nvPr>
        </p:nvSpPr>
        <p:spPr>
          <a:xfrm>
            <a:off x="583200" y="770400"/>
            <a:ext cx="3960000" cy="882000"/>
          </a:xfrm>
        </p:spPr>
        <p:txBody>
          <a:bodyPr wrap="square" anchor="ctr" anchorCtr="0">
            <a:normAutofit/>
          </a:bodyPr>
          <a:lstStyle>
            <a:lvl1pP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1" name="矩形 10"/>
          <p:cNvSpPr/>
          <p:nvPr>
            <p:custDataLst>
              <p:tags r:id="rId2"/>
            </p:custDataLst>
          </p:nvPr>
        </p:nvSpPr>
        <p:spPr>
          <a:xfrm>
            <a:off x="0" y="0"/>
            <a:ext cx="12192000" cy="2664333"/>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0" name="图片 9"/>
          <p:cNvPicPr/>
          <p:nvPr>
            <p:custDataLst>
              <p:tags r:id="rId3"/>
            </p:custDataLst>
          </p:nvPr>
        </p:nvPicPr>
        <p:blipFill>
          <a:blip r:embed="rId4" r:link="rId5" cstate="email">
            <a:extLst>
              <a:ext uri="{28A0092B-C50C-407E-A947-70E740481C1C}">
                <a14:useLocalDpi xmlns:a14="http://schemas.microsoft.com/office/drawing/2010/main" val="0"/>
              </a:ext>
            </a:extLst>
          </a:blip>
          <a:stretch>
            <a:fillRect/>
          </a:stretch>
        </p:blipFill>
        <p:spPr>
          <a:xfrm>
            <a:off x="0" y="0"/>
            <a:ext cx="720090" cy="588767"/>
          </a:xfrm>
          <a:prstGeom prst="rect">
            <a:avLst/>
          </a:prstGeom>
        </p:spPr>
      </p:pic>
      <p:pic>
        <p:nvPicPr>
          <p:cNvPr id="8" name="图片 7"/>
          <p:cNvPicPr/>
          <p:nvPr>
            <p:custDataLst>
              <p:tags r:id="rId6"/>
            </p:custDataLst>
          </p:nvPr>
        </p:nvPicPr>
        <p:blipFill>
          <a:blip r:embed="rId7" r:link="rId8" cstate="email">
            <a:extLst>
              <a:ext uri="{28A0092B-C50C-407E-A947-70E740481C1C}">
                <a14:useLocalDpi xmlns:a14="http://schemas.microsoft.com/office/drawing/2010/main" val="0"/>
              </a:ext>
            </a:extLst>
          </a:blip>
          <a:stretch>
            <a:fillRect/>
          </a:stretch>
        </p:blipFill>
        <p:spPr>
          <a:xfrm>
            <a:off x="11471910" y="0"/>
            <a:ext cx="720090" cy="588767"/>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wrap="square" anchor="ctr">
            <a:normAutofit/>
          </a:bodyPr>
          <a:lstStyle>
            <a:lvl1pPr algn="ctr">
              <a:defRPr sz="3600" baseline="0">
                <a:solidFill>
                  <a:schemeClr val="tx1"/>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wrap="square">
            <a:normAutofit/>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1" name="矩形 10"/>
          <p:cNvSpPr/>
          <p:nvPr>
            <p:custDataLst>
              <p:tags r:id="rId2"/>
            </p:custDataLst>
          </p:nvPr>
        </p:nvSpPr>
        <p:spPr>
          <a:xfrm>
            <a:off x="0" y="5028971"/>
            <a:ext cx="12192000" cy="1829029"/>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0" name="图片 9"/>
          <p:cNvPicPr/>
          <p:nvPr>
            <p:custDataLst>
              <p:tags r:id="rId3"/>
            </p:custDataLst>
          </p:nvPr>
        </p:nvPicPr>
        <p:blipFill>
          <a:blip r:embed="rId4" r:link="rId5" cstate="email">
            <a:extLst>
              <a:ext uri="{28A0092B-C50C-407E-A947-70E740481C1C}">
                <a14:useLocalDpi xmlns:a14="http://schemas.microsoft.com/office/drawing/2010/main" val="0"/>
              </a:ext>
            </a:extLst>
          </a:blip>
          <a:stretch>
            <a:fillRect/>
          </a:stretch>
        </p:blipFill>
        <p:spPr>
          <a:xfrm>
            <a:off x="0" y="0"/>
            <a:ext cx="720090" cy="588767"/>
          </a:xfrm>
          <a:prstGeom prst="rect">
            <a:avLst/>
          </a:prstGeom>
        </p:spPr>
      </p:pic>
      <p:pic>
        <p:nvPicPr>
          <p:cNvPr id="8" name="图片 7"/>
          <p:cNvPicPr/>
          <p:nvPr>
            <p:custDataLst>
              <p:tags r:id="rId6"/>
            </p:custDataLst>
          </p:nvPr>
        </p:nvPicPr>
        <p:blipFill>
          <a:blip r:embed="rId7" r:link="rId8" cstate="email">
            <a:extLst>
              <a:ext uri="{28A0092B-C50C-407E-A947-70E740481C1C}">
                <a14:useLocalDpi xmlns:a14="http://schemas.microsoft.com/office/drawing/2010/main" val="0"/>
              </a:ext>
            </a:extLst>
          </a:blip>
          <a:stretch>
            <a:fillRect/>
          </a:stretch>
        </p:blipFill>
        <p:spPr>
          <a:xfrm>
            <a:off x="11471910" y="0"/>
            <a:ext cx="720090" cy="588767"/>
          </a:xfrm>
          <a:prstGeom prst="rect">
            <a:avLst/>
          </a:prstGeom>
        </p:spPr>
      </p:pic>
      <p:sp>
        <p:nvSpPr>
          <p:cNvPr id="2" name="标题 1"/>
          <p:cNvSpPr>
            <a:spLocks noGrp="1"/>
          </p:cNvSpPr>
          <p:nvPr>
            <p:ph type="title"/>
            <p:custDataLst>
              <p:tags r:id="rId9"/>
            </p:custDataLst>
          </p:nvPr>
        </p:nvSpPr>
        <p:spPr>
          <a:xfrm>
            <a:off x="604800" y="669600"/>
            <a:ext cx="10976400" cy="565200"/>
          </a:xfrm>
        </p:spPr>
        <p:txBody>
          <a:bodyPr wrap="square" anchor="ctr" anchorCtr="0">
            <a:normAutofit/>
          </a:bodyPr>
          <a:lstStyle>
            <a:lvl1pPr algn="ct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4" name="矩形 13"/>
          <p:cNvSpPr/>
          <p:nvPr>
            <p:custDataLst>
              <p:tags r:id="rId2"/>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2" name="图片 11"/>
          <p:cNvPicPr/>
          <p:nvPr>
            <p:custDataLst>
              <p:tags r:id="rId3"/>
            </p:custDataLst>
          </p:nvPr>
        </p:nvPicPr>
        <p:blipFill>
          <a:blip r:embed="rId4" r:link="rId5" cstate="email">
            <a:extLst>
              <a:ext uri="{28A0092B-C50C-407E-A947-70E740481C1C}">
                <a14:useLocalDpi xmlns:a14="http://schemas.microsoft.com/office/drawing/2010/main" val="0"/>
              </a:ext>
            </a:extLst>
          </a:blip>
          <a:stretch>
            <a:fillRect/>
          </a:stretch>
        </p:blipFill>
        <p:spPr>
          <a:xfrm>
            <a:off x="11471910" y="6269233"/>
            <a:ext cx="720090" cy="588767"/>
          </a:xfrm>
          <a:prstGeom prst="rect">
            <a:avLst/>
          </a:prstGeom>
        </p:spPr>
      </p:pic>
      <p:pic>
        <p:nvPicPr>
          <p:cNvPr id="10" name="图片 9"/>
          <p:cNvPicPr/>
          <p:nvPr>
            <p:custDataLst>
              <p:tags r:id="rId6"/>
            </p:custDataLst>
          </p:nvPr>
        </p:nvPicPr>
        <p:blipFill>
          <a:blip r:embed="rId7" r:link="rId8" cstate="email">
            <a:extLst>
              <a:ext uri="{28A0092B-C50C-407E-A947-70E740481C1C}">
                <a14:useLocalDpi xmlns:a14="http://schemas.microsoft.com/office/drawing/2010/main" val="0"/>
              </a:ext>
            </a:extLst>
          </a:blip>
          <a:stretch>
            <a:fillRect/>
          </a:stretch>
        </p:blipFill>
        <p:spPr>
          <a:xfrm>
            <a:off x="0" y="6269233"/>
            <a:ext cx="720090" cy="588767"/>
          </a:xfrm>
          <a:prstGeom prst="rect">
            <a:avLst/>
          </a:prstGeom>
        </p:spPr>
      </p:pic>
      <p:sp>
        <p:nvSpPr>
          <p:cNvPr id="2" name="标题 1"/>
          <p:cNvSpPr>
            <a:spLocks noGrp="1"/>
          </p:cNvSpPr>
          <p:nvPr>
            <p:ph type="title"/>
            <p:custDataLst>
              <p:tags r:id="rId9"/>
            </p:custDataLst>
          </p:nvPr>
        </p:nvSpPr>
        <p:spPr>
          <a:xfrm>
            <a:off x="579600" y="237600"/>
            <a:ext cx="11037600" cy="441964"/>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p:custDataLst>
              <p:tags r:id="rId2"/>
            </p:custDataLst>
          </p:nvPr>
        </p:nvSpPr>
        <p:spPr>
          <a:xfrm>
            <a:off x="0" y="953691"/>
            <a:ext cx="12192000" cy="4950618"/>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9" name="图片 8"/>
          <p:cNvPicPr/>
          <p:nvPr>
            <p:custDataLst>
              <p:tags r:id="rId3"/>
            </p:custDataLst>
          </p:nvPr>
        </p:nvPicPr>
        <p:blipFill>
          <a:blip r:embed="rId4" r:link="rId5" cstate="email">
            <a:extLst>
              <a:ext uri="{28A0092B-C50C-407E-A947-70E740481C1C}">
                <a14:useLocalDpi xmlns:a14="http://schemas.microsoft.com/office/drawing/2010/main" val="0"/>
              </a:ext>
            </a:extLst>
          </a:blip>
          <a:stretch>
            <a:fillRect/>
          </a:stretch>
        </p:blipFill>
        <p:spPr>
          <a:xfrm>
            <a:off x="10571797" y="5533275"/>
            <a:ext cx="1620202" cy="1324725"/>
          </a:xfrm>
          <a:prstGeom prst="rect">
            <a:avLst/>
          </a:prstGeom>
        </p:spPr>
      </p:pic>
      <p:pic>
        <p:nvPicPr>
          <p:cNvPr id="8" name="图片 7"/>
          <p:cNvPicPr/>
          <p:nvPr>
            <p:custDataLst>
              <p:tags r:id="rId6"/>
            </p:custDataLst>
          </p:nvPr>
        </p:nvPicPr>
        <p:blipFill>
          <a:blip r:embed="rId7" r:link="rId8" cstate="email">
            <a:extLst>
              <a:ext uri="{28A0092B-C50C-407E-A947-70E740481C1C}">
                <a14:useLocalDpi xmlns:a14="http://schemas.microsoft.com/office/drawing/2010/main" val="0"/>
              </a:ext>
            </a:extLst>
          </a:blip>
          <a:stretch>
            <a:fillRect/>
          </a:stretch>
        </p:blipFill>
        <p:spPr>
          <a:xfrm>
            <a:off x="0" y="5533275"/>
            <a:ext cx="1620202" cy="1324725"/>
          </a:xfrm>
          <a:prstGeom prst="rect">
            <a:avLst/>
          </a:prstGeom>
        </p:spPr>
      </p:pic>
      <p:sp>
        <p:nvSpPr>
          <p:cNvPr id="2" name="标题 1"/>
          <p:cNvSpPr>
            <a:spLocks noGrp="1"/>
          </p:cNvSpPr>
          <p:nvPr>
            <p:ph type="title" hasCustomPrompt="1"/>
            <p:custDataLst>
              <p:tags r:id="rId9"/>
            </p:custDataLst>
          </p:nvPr>
        </p:nvSpPr>
        <p:spPr>
          <a:xfrm>
            <a:off x="1522800" y="1339200"/>
            <a:ext cx="9144000" cy="2386800"/>
          </a:xfrm>
        </p:spPr>
        <p:txBody>
          <a:bodyPr wrap="square" anchor="b">
            <a:normAutofit/>
          </a:bodyPr>
          <a:lstStyle>
            <a:lvl1pPr algn="ctr">
              <a:defRPr sz="60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wrap="square">
            <a:normAutofit/>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p:cNvPicPr/>
          <p:nvPr>
            <p:custDataLst>
              <p:tags r:id="rId2"/>
            </p:custDataLst>
          </p:nvPr>
        </p:nvPicPr>
        <p:blipFill>
          <a:blip r:embed="rId3" r:link="rId4" cstate="email">
            <a:extLst>
              <a:ext uri="{28A0092B-C50C-407E-A947-70E740481C1C}">
                <a14:useLocalDpi xmlns:a14="http://schemas.microsoft.com/office/drawing/2010/main" val="0"/>
              </a:ext>
            </a:extLst>
          </a:blip>
          <a:stretch>
            <a:fillRect/>
          </a:stretch>
        </p:blipFill>
        <p:spPr>
          <a:xfrm>
            <a:off x="0" y="0"/>
            <a:ext cx="720090" cy="588767"/>
          </a:xfrm>
          <a:prstGeom prst="rect">
            <a:avLst/>
          </a:prstGeom>
        </p:spPr>
      </p:pic>
      <p:pic>
        <p:nvPicPr>
          <p:cNvPr id="7" name="图片 6"/>
          <p:cNvPicPr/>
          <p:nvPr>
            <p:custDataLst>
              <p:tags r:id="rId5"/>
            </p:custDataLst>
          </p:nvPr>
        </p:nvPicPr>
        <p:blipFill>
          <a:blip r:embed="rId6" r:link="rId7" cstate="email">
            <a:extLst>
              <a:ext uri="{28A0092B-C50C-407E-A947-70E740481C1C}">
                <a14:useLocalDpi xmlns:a14="http://schemas.microsoft.com/office/drawing/2010/main" val="0"/>
              </a:ext>
            </a:extLst>
          </a:blip>
          <a:stretch>
            <a:fillRect/>
          </a:stretch>
        </p:blipFill>
        <p:spPr>
          <a:xfrm>
            <a:off x="11471910" y="0"/>
            <a:ext cx="720090" cy="588767"/>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9"/>
            </p:custDataLst>
          </p:nvPr>
        </p:nvSpPr>
        <p:spPr>
          <a:xfrm>
            <a:off x="669882" y="952508"/>
            <a:ext cx="10852237"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p:custDataLst>
              <p:tags r:id="rId2"/>
            </p:custDataLst>
          </p:nvPr>
        </p:nvPicPr>
        <p:blipFill>
          <a:blip r:embed="rId3" r:link="rId4" cstate="email">
            <a:extLst>
              <a:ext uri="{28A0092B-C50C-407E-A947-70E740481C1C}">
                <a14:useLocalDpi xmlns:a14="http://schemas.microsoft.com/office/drawing/2010/main" val="0"/>
              </a:ext>
            </a:extLst>
          </a:blip>
          <a:stretch>
            <a:fillRect/>
          </a:stretch>
        </p:blipFill>
        <p:spPr>
          <a:xfrm>
            <a:off x="4064000" y="0"/>
            <a:ext cx="4064000" cy="1141984"/>
          </a:xfrm>
          <a:prstGeom prst="rect">
            <a:avLst/>
          </a:prstGeom>
        </p:spPr>
      </p:pic>
      <p:sp>
        <p:nvSpPr>
          <p:cNvPr id="4" name="日期占位符 3"/>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3" name="标题 2"/>
          <p:cNvSpPr>
            <a:spLocks noGrp="1"/>
          </p:cNvSpPr>
          <p:nvPr>
            <p:ph type="ctrTitle" idx="14" hasCustomPrompt="1"/>
            <p:custDataLst>
              <p:tags r:id="rId8"/>
            </p:custDataLst>
          </p:nvPr>
        </p:nvSpPr>
        <p:spPr>
          <a:xfrm>
            <a:off x="3211514" y="3286760"/>
            <a:ext cx="5767705" cy="873284"/>
          </a:xfrm>
        </p:spPr>
        <p:txBody>
          <a:bodyPr vert="horz" wrap="square" lIns="91440" tIns="45720" rIns="91440" bIns="45720" anchor="b" anchorCtr="0">
            <a:normAutofit/>
          </a:bodyPr>
          <a:lstStyle>
            <a:lvl1pPr marL="0" marR="0" indent="0" algn="ctr" defTabSz="914400" rtl="0" eaLnBrk="1" fontAlgn="auto" latinLnBrk="0" hangingPunct="1">
              <a:lnSpc>
                <a:spcPct val="100000"/>
              </a:lnSpc>
              <a:spcBef>
                <a:spcPct val="0"/>
              </a:spcBef>
              <a:spcAft>
                <a:spcPts val="0"/>
              </a:spcAft>
              <a:buClrTx/>
              <a:buSzPts val="4400"/>
              <a:buFont typeface="Arial" panose="020B0604020202020204" pitchFamily="34" charset="0"/>
              <a:buNone/>
              <a:defRPr sz="4400" b="0" spc="50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2" name="副标题 1"/>
          <p:cNvSpPr>
            <a:spLocks noGrp="1"/>
          </p:cNvSpPr>
          <p:nvPr>
            <p:ph type="subTitle" idx="13" hasCustomPrompt="1"/>
            <p:custDataLst>
              <p:tags r:id="rId9"/>
            </p:custDataLst>
          </p:nvPr>
        </p:nvSpPr>
        <p:spPr>
          <a:xfrm>
            <a:off x="3211514" y="4388652"/>
            <a:ext cx="5767705" cy="507833"/>
          </a:xfrm>
        </p:spPr>
        <p:txBody>
          <a:bodyPr vert="horz" wrap="square" lIns="91440" tIns="45720" rIns="91440" bIns="45720" anchor="t" anchorCtr="0">
            <a:normAutofit/>
          </a:bodyPr>
          <a:lstStyle>
            <a:lvl1pPr marL="0" marR="0" indent="0" algn="ctr" defTabSz="914400" rtl="0" eaLnBrk="1" fontAlgn="auto" latinLnBrk="0" hangingPunct="1">
              <a:lnSpc>
                <a:spcPct val="100000"/>
              </a:lnSpc>
              <a:spcBef>
                <a:spcPts val="0"/>
              </a:spcBef>
              <a:spcAft>
                <a:spcPts val="0"/>
              </a:spcAft>
              <a:buClrTx/>
              <a:buSzPts val="1600"/>
              <a:buFont typeface="Arial" panose="020B0604020202020204" pitchFamily="34" charset="0"/>
              <a:buNone/>
              <a:defRPr sz="2000" b="0" spc="200">
                <a:solidFill>
                  <a:schemeClr val="tx1">
                    <a:lumMod val="85000"/>
                    <a:lumOff val="15000"/>
                  </a:schemeClr>
                </a:solidFill>
                <a:latin typeface="Arial" panose="020B0604020202020204" pitchFamily="34" charset="0"/>
                <a:ea typeface="微软雅黑" panose="020B0503020204020204" pitchFamily="3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cxnSp>
        <p:nvCxnSpPr>
          <p:cNvPr id="8" name="直接连接符 7"/>
          <p:cNvCxnSpPr/>
          <p:nvPr>
            <p:custDataLst>
              <p:tags r:id="rId10"/>
            </p:custDataLst>
          </p:nvPr>
        </p:nvCxnSpPr>
        <p:spPr>
          <a:xfrm>
            <a:off x="5114925" y="4307205"/>
            <a:ext cx="1960880" cy="0"/>
          </a:xfrm>
          <a:prstGeom prst="line">
            <a:avLst/>
          </a:prstGeom>
          <a:ln w="25400"/>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p:cNvPicPr/>
          <p:nvPr>
            <p:custDataLst>
              <p:tags r:id="rId2"/>
            </p:custDataLst>
          </p:nvPr>
        </p:nvPicPr>
        <p:blipFill>
          <a:blip r:embed="rId3" r:link="rId4" cstate="email">
            <a:extLst>
              <a:ext uri="{28A0092B-C50C-407E-A947-70E740481C1C}">
                <a14:useLocalDpi xmlns:a14="http://schemas.microsoft.com/office/drawing/2010/main" val="0"/>
              </a:ext>
            </a:extLst>
          </a:blip>
          <a:stretch>
            <a:fillRect/>
          </a:stretch>
        </p:blipFill>
        <p:spPr>
          <a:xfrm>
            <a:off x="0" y="0"/>
            <a:ext cx="720090" cy="588767"/>
          </a:xfrm>
          <a:prstGeom prst="rect">
            <a:avLst/>
          </a:prstGeom>
        </p:spPr>
      </p:pic>
      <p:pic>
        <p:nvPicPr>
          <p:cNvPr id="8" name="图片 7"/>
          <p:cNvPicPr/>
          <p:nvPr>
            <p:custDataLst>
              <p:tags r:id="rId5"/>
            </p:custDataLst>
          </p:nvPr>
        </p:nvPicPr>
        <p:blipFill>
          <a:blip r:embed="rId6" r:link="rId7" cstate="email">
            <a:extLst>
              <a:ext uri="{28A0092B-C50C-407E-A947-70E740481C1C}">
                <a14:useLocalDpi xmlns:a14="http://schemas.microsoft.com/office/drawing/2010/main" val="0"/>
              </a:ext>
            </a:extLst>
          </a:blip>
          <a:stretch>
            <a:fillRect/>
          </a:stretch>
        </p:blipFill>
        <p:spPr>
          <a:xfrm>
            <a:off x="11471910" y="0"/>
            <a:ext cx="720090" cy="588767"/>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9"/>
            </p:custDataLst>
          </p:nvPr>
        </p:nvSpPr>
        <p:spPr>
          <a:xfrm>
            <a:off x="669930"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0"/>
            </p:custDataLst>
          </p:nvPr>
        </p:nvSpPr>
        <p:spPr>
          <a:xfrm>
            <a:off x="6238877" y="952508"/>
            <a:ext cx="5283242" cy="5388907"/>
          </a:xfrm>
        </p:spPr>
        <p:txBody>
          <a:bodyPr wrap="square"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pitchFamily="34" charset="-122"/>
              </a:defRPr>
            </a:lvl1pPr>
            <a:lvl2pPr eaLnBrk="1" fontAlgn="auto" latinLnBrk="0" hangingPunct="1">
              <a:defRPr sz="1600">
                <a:solidFill>
                  <a:schemeClr val="tx1"/>
                </a:solidFill>
                <a:latin typeface="Arial" panose="020B0604020202020204" pitchFamily="34" charset="0"/>
                <a:ea typeface="微软雅黑" panose="020B0503020204020204" pitchFamily="34" charset="-122"/>
              </a:defRPr>
            </a:lvl2pPr>
            <a:lvl3pPr eaLnBrk="1" fontAlgn="auto" latinLnBrk="0" hangingPunct="1">
              <a:defRPr sz="1600">
                <a:solidFill>
                  <a:schemeClr val="tx1"/>
                </a:solidFill>
                <a:latin typeface="Arial" panose="020B0604020202020204" pitchFamily="34" charset="0"/>
                <a:ea typeface="微软雅黑" panose="020B0503020204020204" pitchFamily="34" charset="-122"/>
              </a:defRPr>
            </a:lvl3pPr>
            <a:lvl4pPr eaLnBrk="1" fontAlgn="auto" latinLnBrk="0" hangingPunct="1">
              <a:defRPr sz="1600">
                <a:solidFill>
                  <a:schemeClr val="tx1"/>
                </a:solidFill>
                <a:latin typeface="Arial" panose="020B0604020202020204" pitchFamily="34" charset="0"/>
                <a:ea typeface="微软雅黑" panose="020B0503020204020204" pitchFamily="34" charset="-122"/>
              </a:defRPr>
            </a:lvl4pPr>
            <a:lvl5pPr eaLnBrk="1" fontAlgn="auto" latinLnBrk="0" hangingPunct="1">
              <a:defRPr sz="160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1"/>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2"/>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custDataLst>
              <p:tags r:id="rId13"/>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p:cNvPicPr/>
          <p:nvPr>
            <p:custDataLst>
              <p:tags r:id="rId2"/>
            </p:custDataLst>
          </p:nvPr>
        </p:nvPicPr>
        <p:blipFill>
          <a:blip r:embed="rId3" r:link="rId4" cstate="email">
            <a:extLst>
              <a:ext uri="{28A0092B-C50C-407E-A947-70E740481C1C}">
                <a14:useLocalDpi xmlns:a14="http://schemas.microsoft.com/office/drawing/2010/main" val="0"/>
              </a:ext>
            </a:extLst>
          </a:blip>
          <a:stretch>
            <a:fillRect/>
          </a:stretch>
        </p:blipFill>
        <p:spPr>
          <a:xfrm>
            <a:off x="0" y="0"/>
            <a:ext cx="720090" cy="588767"/>
          </a:xfrm>
          <a:prstGeom prst="rect">
            <a:avLst/>
          </a:prstGeom>
        </p:spPr>
      </p:pic>
      <p:pic>
        <p:nvPicPr>
          <p:cNvPr id="10" name="图片 9"/>
          <p:cNvPicPr/>
          <p:nvPr>
            <p:custDataLst>
              <p:tags r:id="rId5"/>
            </p:custDataLst>
          </p:nvPr>
        </p:nvPicPr>
        <p:blipFill>
          <a:blip r:embed="rId6" r:link="rId7" cstate="email">
            <a:extLst>
              <a:ext uri="{28A0092B-C50C-407E-A947-70E740481C1C}">
                <a14:useLocalDpi xmlns:a14="http://schemas.microsoft.com/office/drawing/2010/main" val="0"/>
              </a:ext>
            </a:extLst>
          </a:blip>
          <a:stretch>
            <a:fillRect/>
          </a:stretch>
        </p:blipFill>
        <p:spPr>
          <a:xfrm>
            <a:off x="11471910" y="0"/>
            <a:ext cx="720090" cy="588767"/>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9"/>
            </p:custDataLst>
          </p:nvPr>
        </p:nvSpPr>
        <p:spPr>
          <a:xfrm>
            <a:off x="669930" y="952508"/>
            <a:ext cx="5283242" cy="381003"/>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0"/>
            </p:custDataLst>
          </p:nvPr>
        </p:nvSpPr>
        <p:spPr>
          <a:xfrm>
            <a:off x="669925" y="1406525"/>
            <a:ext cx="5283200"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1"/>
            </p:custDataLst>
          </p:nvPr>
        </p:nvSpPr>
        <p:spPr>
          <a:xfrm>
            <a:off x="6235750" y="952508"/>
            <a:ext cx="5283242" cy="381003"/>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2"/>
            </p:custDataLst>
          </p:nvPr>
        </p:nvSpPr>
        <p:spPr>
          <a:xfrm>
            <a:off x="6235750" y="1406525"/>
            <a:ext cx="5283242"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3"/>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4"/>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custDataLst>
              <p:tags r:id="rId15"/>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p:nvPr>
            <p:custDataLst>
              <p:tags r:id="rId2"/>
            </p:custDataLst>
          </p:nvPr>
        </p:nvPicPr>
        <p:blipFill>
          <a:blip r:embed="rId3" r:link="rId4" cstate="email">
            <a:extLst>
              <a:ext uri="{28A0092B-C50C-407E-A947-70E740481C1C}">
                <a14:useLocalDpi xmlns:a14="http://schemas.microsoft.com/office/drawing/2010/main" val="0"/>
              </a:ext>
            </a:extLst>
          </a:blip>
          <a:stretch>
            <a:fillRect/>
          </a:stretch>
        </p:blipFill>
        <p:spPr>
          <a:xfrm>
            <a:off x="0" y="1397000"/>
            <a:ext cx="3612445" cy="4064000"/>
          </a:xfrm>
          <a:prstGeom prst="rect">
            <a:avLst/>
          </a:prstGeom>
        </p:spPr>
      </p:pic>
      <p:sp>
        <p:nvSpPr>
          <p:cNvPr id="2" name="标题 1"/>
          <p:cNvSpPr>
            <a:spLocks noGrp="1"/>
          </p:cNvSpPr>
          <p:nvPr>
            <p:ph type="title"/>
            <p:custDataLst>
              <p:tags r:id="rId5"/>
            </p:custDataLst>
          </p:nvPr>
        </p:nvSpPr>
        <p:spPr>
          <a:xfrm>
            <a:off x="669882" y="443230"/>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6"/>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8"/>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p:cNvPicPr/>
          <p:nvPr>
            <p:custDataLst>
              <p:tags r:id="rId2"/>
            </p:custDataLst>
          </p:nvPr>
        </p:nvPicPr>
        <p:blipFill>
          <a:blip r:embed="rId3" r:link="rId4" cstate="email">
            <a:extLst>
              <a:ext uri="{28A0092B-C50C-407E-A947-70E740481C1C}">
                <a14:useLocalDpi xmlns:a14="http://schemas.microsoft.com/office/drawing/2010/main" val="0"/>
              </a:ext>
            </a:extLst>
          </a:blip>
          <a:stretch>
            <a:fillRect/>
          </a:stretch>
        </p:blipFill>
        <p:spPr>
          <a:xfrm>
            <a:off x="0" y="0"/>
            <a:ext cx="720090" cy="588767"/>
          </a:xfrm>
          <a:prstGeom prst="rect">
            <a:avLst/>
          </a:prstGeom>
        </p:spPr>
      </p:pic>
      <p:pic>
        <p:nvPicPr>
          <p:cNvPr id="8" name="图片 7"/>
          <p:cNvPicPr/>
          <p:nvPr>
            <p:custDataLst>
              <p:tags r:id="rId5"/>
            </p:custDataLst>
          </p:nvPr>
        </p:nvPicPr>
        <p:blipFill>
          <a:blip r:embed="rId6" r:link="rId7" cstate="email">
            <a:extLst>
              <a:ext uri="{28A0092B-C50C-407E-A947-70E740481C1C}">
                <a14:useLocalDpi xmlns:a14="http://schemas.microsoft.com/office/drawing/2010/main" val="0"/>
              </a:ext>
            </a:extLst>
          </a:blip>
          <a:stretch>
            <a:fillRect/>
          </a:stretch>
        </p:blipFill>
        <p:spPr>
          <a:xfrm>
            <a:off x="11471910" y="0"/>
            <a:ext cx="720090" cy="588767"/>
          </a:xfrm>
          <a:prstGeom prst="rect">
            <a:avLst/>
          </a:prstGeom>
        </p:spPr>
      </p:pic>
      <p:sp>
        <p:nvSpPr>
          <p:cNvPr id="2" name="标题 1"/>
          <p:cNvSpPr>
            <a:spLocks noGrp="1"/>
          </p:cNvSpPr>
          <p:nvPr>
            <p:ph type="title"/>
            <p:custDataLst>
              <p:tags r:id="rId8"/>
            </p:custDataLst>
          </p:nvPr>
        </p:nvSpPr>
        <p:spPr>
          <a:xfrm>
            <a:off x="669930"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9"/>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0"/>
            </p:custDataLst>
          </p:nvPr>
        </p:nvSpPr>
        <p:spPr>
          <a:xfrm>
            <a:off x="6238925"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1"/>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2"/>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custDataLst>
              <p:tags r:id="rId13"/>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p:cNvPicPr/>
          <p:nvPr>
            <p:custDataLst>
              <p:tags r:id="rId2"/>
            </p:custDataLst>
          </p:nvPr>
        </p:nvPicPr>
        <p:blipFill>
          <a:blip r:embed="rId3" r:link="rId4" cstate="email">
            <a:extLst>
              <a:ext uri="{28A0092B-C50C-407E-A947-70E740481C1C}">
                <a14:useLocalDpi xmlns:a14="http://schemas.microsoft.com/office/drawing/2010/main" val="0"/>
              </a:ext>
            </a:extLst>
          </a:blip>
          <a:stretch>
            <a:fillRect/>
          </a:stretch>
        </p:blipFill>
        <p:spPr>
          <a:xfrm>
            <a:off x="0" y="0"/>
            <a:ext cx="720090" cy="588767"/>
          </a:xfrm>
          <a:prstGeom prst="rect">
            <a:avLst/>
          </a:prstGeom>
        </p:spPr>
      </p:pic>
      <p:pic>
        <p:nvPicPr>
          <p:cNvPr id="7" name="图片 6"/>
          <p:cNvPicPr/>
          <p:nvPr>
            <p:custDataLst>
              <p:tags r:id="rId5"/>
            </p:custDataLst>
          </p:nvPr>
        </p:nvPicPr>
        <p:blipFill>
          <a:blip r:embed="rId6" r:link="rId7" cstate="email">
            <a:extLst>
              <a:ext uri="{28A0092B-C50C-407E-A947-70E740481C1C}">
                <a14:useLocalDpi xmlns:a14="http://schemas.microsoft.com/office/drawing/2010/main" val="0"/>
              </a:ext>
            </a:extLst>
          </a:blip>
          <a:stretch>
            <a:fillRect/>
          </a:stretch>
        </p:blipFill>
        <p:spPr>
          <a:xfrm>
            <a:off x="11471910" y="0"/>
            <a:ext cx="720090" cy="588767"/>
          </a:xfrm>
          <a:prstGeom prst="rect">
            <a:avLst/>
          </a:prstGeom>
        </p:spPr>
      </p:pic>
      <p:sp>
        <p:nvSpPr>
          <p:cNvPr id="2" name="竖排标题 1"/>
          <p:cNvSpPr>
            <a:spLocks noGrp="1"/>
          </p:cNvSpPr>
          <p:nvPr>
            <p:ph type="title" orient="vert"/>
            <p:custDataLst>
              <p:tags r:id="rId8"/>
            </p:custDataLst>
          </p:nvPr>
        </p:nvSpPr>
        <p:spPr>
          <a:xfrm>
            <a:off x="10571135" y="952508"/>
            <a:ext cx="950984" cy="5388907"/>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9"/>
            </p:custDataLst>
          </p:nvPr>
        </p:nvSpPr>
        <p:spPr>
          <a:xfrm>
            <a:off x="669925" y="952500"/>
            <a:ext cx="9828101" cy="5388907"/>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pitchFamily="34" charset="-122"/>
              </a:defRPr>
            </a:lvl1pPr>
            <a:lvl2pPr indent="0" eaLnBrk="1" fontAlgn="auto" latinLnBrk="0" hangingPunct="1">
              <a:defRPr>
                <a:solidFill>
                  <a:schemeClr val="tx1"/>
                </a:solidFill>
                <a:latin typeface="Arial" panose="020B0604020202020204" pitchFamily="34" charset="0"/>
                <a:ea typeface="微软雅黑" panose="020B0503020204020204" pitchFamily="34" charset="-122"/>
              </a:defRPr>
            </a:lvl2pPr>
            <a:lvl3pPr indent="0" eaLnBrk="1" fontAlgn="auto" latinLnBrk="0" hangingPunct="1">
              <a:defRPr>
                <a:solidFill>
                  <a:schemeClr val="tx1"/>
                </a:solidFill>
                <a:latin typeface="Arial" panose="020B0604020202020204" pitchFamily="34" charset="0"/>
                <a:ea typeface="微软雅黑" panose="020B0503020204020204" pitchFamily="34" charset="-122"/>
              </a:defRPr>
            </a:lvl3pPr>
            <a:lvl4pPr indent="0" eaLnBrk="1" fontAlgn="auto" latinLnBrk="0" hangingPunct="1">
              <a:defRPr>
                <a:solidFill>
                  <a:schemeClr val="tx1"/>
                </a:solidFill>
                <a:latin typeface="Arial" panose="020B0604020202020204" pitchFamily="34" charset="0"/>
                <a:ea typeface="微软雅黑" panose="020B0503020204020204" pitchFamily="34" charset="-122"/>
              </a:defRPr>
            </a:lvl4pPr>
            <a:lvl5pPr indent="0" eaLnBrk="1" fontAlgn="auto" latinLnBrk="0" hangingPunct="1">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tags" Target="../tags/tag142.xml"/><Relationship Id="rId24" Type="http://schemas.openxmlformats.org/officeDocument/2006/relationships/tags" Target="../tags/tag141.xml"/><Relationship Id="rId23" Type="http://schemas.openxmlformats.org/officeDocument/2006/relationships/tags" Target="../tags/tag140.xml"/><Relationship Id="rId22" Type="http://schemas.openxmlformats.org/officeDocument/2006/relationships/tags" Target="../tags/tag139.xml"/><Relationship Id="rId21" Type="http://schemas.openxmlformats.org/officeDocument/2006/relationships/tags" Target="../tags/tag138.xml"/><Relationship Id="rId20" Type="http://schemas.openxmlformats.org/officeDocument/2006/relationships/tags" Target="../tags/tag137.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46.xml"/><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s>
</file>

<file path=ppt/slides/_rels/slide10.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tags" Target="../tags/tag216.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3.png"/><Relationship Id="rId5" Type="http://schemas.openxmlformats.org/officeDocument/2006/relationships/tags" Target="../tags/tag215.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2.png"/><Relationship Id="rId21" Type="http://schemas.openxmlformats.org/officeDocument/2006/relationships/slideLayout" Target="../slideLayouts/slideLayout7.xml"/><Relationship Id="rId20" Type="http://schemas.openxmlformats.org/officeDocument/2006/relationships/tags" Target="../tags/tag228.xml"/><Relationship Id="rId2" Type="http://schemas.openxmlformats.org/officeDocument/2006/relationships/tags" Target="../tags/tag214.xml"/><Relationship Id="rId19" Type="http://schemas.openxmlformats.org/officeDocument/2006/relationships/tags" Target="../tags/tag227.xml"/><Relationship Id="rId18" Type="http://schemas.openxmlformats.org/officeDocument/2006/relationships/tags" Target="../tags/tag226.xml"/><Relationship Id="rId17" Type="http://schemas.openxmlformats.org/officeDocument/2006/relationships/tags" Target="../tags/tag225.xml"/><Relationship Id="rId16" Type="http://schemas.openxmlformats.org/officeDocument/2006/relationships/tags" Target="../tags/tag224.xml"/><Relationship Id="rId15" Type="http://schemas.openxmlformats.org/officeDocument/2006/relationships/tags" Target="../tags/tag223.xml"/><Relationship Id="rId14" Type="http://schemas.openxmlformats.org/officeDocument/2006/relationships/tags" Target="../tags/tag222.xml"/><Relationship Id="rId13" Type="http://schemas.openxmlformats.org/officeDocument/2006/relationships/tags" Target="../tags/tag221.xml"/><Relationship Id="rId12" Type="http://schemas.openxmlformats.org/officeDocument/2006/relationships/tags" Target="../tags/tag220.xml"/><Relationship Id="rId11" Type="http://schemas.openxmlformats.org/officeDocument/2006/relationships/tags" Target="../tags/tag219.xml"/><Relationship Id="rId10" Type="http://schemas.openxmlformats.org/officeDocument/2006/relationships/tags" Target="../tags/tag218.xml"/><Relationship Id="rId1" Type="http://schemas.openxmlformats.org/officeDocument/2006/relationships/tags" Target="../tags/tag213.xml"/></Relationships>
</file>

<file path=ppt/slides/_rels/slide11.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3.png"/><Relationship Id="rId6" Type="http://schemas.openxmlformats.org/officeDocument/2006/relationships/tags" Target="../tags/tag232.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png"/><Relationship Id="rId3" Type="http://schemas.openxmlformats.org/officeDocument/2006/relationships/tags" Target="../tags/tag231.xml"/><Relationship Id="rId2" Type="http://schemas.openxmlformats.org/officeDocument/2006/relationships/tags" Target="../tags/tag230.xml"/><Relationship Id="rId15" Type="http://schemas.openxmlformats.org/officeDocument/2006/relationships/slideLayout" Target="../slideLayouts/slideLayout7.xml"/><Relationship Id="rId14" Type="http://schemas.openxmlformats.org/officeDocument/2006/relationships/tags" Target="../tags/tag236.xml"/><Relationship Id="rId13" Type="http://schemas.openxmlformats.org/officeDocument/2006/relationships/image" Target="../media/image15.png"/><Relationship Id="rId12" Type="http://schemas.openxmlformats.org/officeDocument/2006/relationships/image" Target="../media/image14.png"/><Relationship Id="rId11" Type="http://schemas.openxmlformats.org/officeDocument/2006/relationships/tags" Target="../tags/tag235.xml"/><Relationship Id="rId10" Type="http://schemas.openxmlformats.org/officeDocument/2006/relationships/tags" Target="../tags/tag234.xml"/><Relationship Id="rId1" Type="http://schemas.openxmlformats.org/officeDocument/2006/relationships/tags" Target="../tags/tag229.xml"/></Relationships>
</file>

<file path=ppt/slides/_rels/slide12.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3.png"/><Relationship Id="rId5" Type="http://schemas.openxmlformats.org/officeDocument/2006/relationships/tags" Target="../tags/tag239.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2.png"/><Relationship Id="rId2" Type="http://schemas.openxmlformats.org/officeDocument/2006/relationships/tags" Target="../tags/tag238.xml"/><Relationship Id="rId14" Type="http://schemas.openxmlformats.org/officeDocument/2006/relationships/slideLayout" Target="../slideLayouts/slideLayout7.xml"/><Relationship Id="rId13" Type="http://schemas.openxmlformats.org/officeDocument/2006/relationships/tags" Target="../tags/tag244.xml"/><Relationship Id="rId12" Type="http://schemas.openxmlformats.org/officeDocument/2006/relationships/image" Target="../media/image16.png"/><Relationship Id="rId11" Type="http://schemas.openxmlformats.org/officeDocument/2006/relationships/tags" Target="../tags/tag243.xml"/><Relationship Id="rId10" Type="http://schemas.openxmlformats.org/officeDocument/2006/relationships/tags" Target="../tags/tag242.xml"/><Relationship Id="rId1" Type="http://schemas.openxmlformats.org/officeDocument/2006/relationships/tags" Target="../tags/tag237.xml"/></Relationships>
</file>

<file path=ppt/slides/_rels/slide13.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3.png"/><Relationship Id="rId5" Type="http://schemas.openxmlformats.org/officeDocument/2006/relationships/tags" Target="../tags/tag247.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2.png"/><Relationship Id="rId2" Type="http://schemas.openxmlformats.org/officeDocument/2006/relationships/tags" Target="../tags/tag246.xml"/><Relationship Id="rId13" Type="http://schemas.openxmlformats.org/officeDocument/2006/relationships/slideLayout" Target="../slideLayouts/slideLayout7.xml"/><Relationship Id="rId12" Type="http://schemas.openxmlformats.org/officeDocument/2006/relationships/tags" Target="../tags/tag251.xml"/><Relationship Id="rId11" Type="http://schemas.openxmlformats.org/officeDocument/2006/relationships/image" Target="../media/image17.png"/><Relationship Id="rId10" Type="http://schemas.openxmlformats.org/officeDocument/2006/relationships/tags" Target="../tags/tag250.xml"/><Relationship Id="rId1" Type="http://schemas.openxmlformats.org/officeDocument/2006/relationships/tags" Target="../tags/tag245.xml"/></Relationships>
</file>

<file path=ppt/slides/_rels/slide14.xml.rels><?xml version="1.0" encoding="UTF-8" standalone="yes"?>
<Relationships xmlns="http://schemas.openxmlformats.org/package/2006/relationships"><Relationship Id="rId9" Type="http://schemas.openxmlformats.org/officeDocument/2006/relationships/tags" Target="../tags/tag256.xml"/><Relationship Id="rId8" Type="http://schemas.openxmlformats.org/officeDocument/2006/relationships/tags" Target="../tags/tag255.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3.png"/><Relationship Id="rId5" Type="http://schemas.openxmlformats.org/officeDocument/2006/relationships/tags" Target="../tags/tag254.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2.png"/><Relationship Id="rId2" Type="http://schemas.openxmlformats.org/officeDocument/2006/relationships/tags" Target="../tags/tag253.xml"/><Relationship Id="rId13" Type="http://schemas.openxmlformats.org/officeDocument/2006/relationships/slideLayout" Target="../slideLayouts/slideLayout7.xml"/><Relationship Id="rId12" Type="http://schemas.openxmlformats.org/officeDocument/2006/relationships/tags" Target="../tags/tag258.xml"/><Relationship Id="rId11" Type="http://schemas.openxmlformats.org/officeDocument/2006/relationships/image" Target="../media/image18.png"/><Relationship Id="rId10" Type="http://schemas.openxmlformats.org/officeDocument/2006/relationships/tags" Target="../tags/tag257.xml"/><Relationship Id="rId1" Type="http://schemas.openxmlformats.org/officeDocument/2006/relationships/tags" Target="../tags/tag252.xml"/></Relationships>
</file>

<file path=ppt/slides/_rels/slide15.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62.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3.png"/><Relationship Id="rId5" Type="http://schemas.openxmlformats.org/officeDocument/2006/relationships/tags" Target="../tags/tag261.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2.png"/><Relationship Id="rId2" Type="http://schemas.openxmlformats.org/officeDocument/2006/relationships/tags" Target="../tags/tag260.xml"/><Relationship Id="rId12" Type="http://schemas.openxmlformats.org/officeDocument/2006/relationships/slideLayout" Target="../slideLayouts/slideLayout7.xml"/><Relationship Id="rId11" Type="http://schemas.openxmlformats.org/officeDocument/2006/relationships/tags" Target="../tags/tag263.xml"/><Relationship Id="rId10" Type="http://schemas.openxmlformats.org/officeDocument/2006/relationships/image" Target="../media/image19.png"/><Relationship Id="rId1" Type="http://schemas.openxmlformats.org/officeDocument/2006/relationships/tags" Target="../tags/tag259.xml"/></Relationships>
</file>

<file path=ppt/slides/_rels/slide16.xml.rels><?xml version="1.0" encoding="UTF-8" standalone="yes"?>
<Relationships xmlns="http://schemas.openxmlformats.org/package/2006/relationships"><Relationship Id="rId9" Type="http://schemas.openxmlformats.org/officeDocument/2006/relationships/tags" Target="../tags/tag268.xml"/><Relationship Id="rId8" Type="http://schemas.openxmlformats.org/officeDocument/2006/relationships/tags" Target="../tags/tag267.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3.png"/><Relationship Id="rId5" Type="http://schemas.openxmlformats.org/officeDocument/2006/relationships/tags" Target="../tags/tag266.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2.png"/><Relationship Id="rId2" Type="http://schemas.openxmlformats.org/officeDocument/2006/relationships/tags" Target="../tags/tag265.xml"/><Relationship Id="rId13" Type="http://schemas.openxmlformats.org/officeDocument/2006/relationships/slideLayout" Target="../slideLayouts/slideLayout7.xml"/><Relationship Id="rId12" Type="http://schemas.openxmlformats.org/officeDocument/2006/relationships/tags" Target="../tags/tag270.xml"/><Relationship Id="rId11" Type="http://schemas.openxmlformats.org/officeDocument/2006/relationships/image" Target="../media/image20.png"/><Relationship Id="rId10" Type="http://schemas.openxmlformats.org/officeDocument/2006/relationships/tags" Target="../tags/tag269.xml"/><Relationship Id="rId1" Type="http://schemas.openxmlformats.org/officeDocument/2006/relationships/tags" Target="../tags/tag264.xml"/></Relationships>
</file>

<file path=ppt/slides/_rels/slide17.xml.rels><?xml version="1.0" encoding="UTF-8" standalone="yes"?>
<Relationships xmlns="http://schemas.openxmlformats.org/package/2006/relationships"><Relationship Id="rId9" Type="http://schemas.openxmlformats.org/officeDocument/2006/relationships/tags" Target="../tags/tag275.xml"/><Relationship Id="rId8" Type="http://schemas.openxmlformats.org/officeDocument/2006/relationships/tags" Target="../tags/tag274.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3.png"/><Relationship Id="rId5" Type="http://schemas.openxmlformats.org/officeDocument/2006/relationships/tags" Target="../tags/tag273.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2.png"/><Relationship Id="rId2" Type="http://schemas.openxmlformats.org/officeDocument/2006/relationships/tags" Target="../tags/tag272.xml"/><Relationship Id="rId13" Type="http://schemas.openxmlformats.org/officeDocument/2006/relationships/slideLayout" Target="../slideLayouts/slideLayout7.xml"/><Relationship Id="rId12" Type="http://schemas.openxmlformats.org/officeDocument/2006/relationships/tags" Target="../tags/tag277.xml"/><Relationship Id="rId11" Type="http://schemas.openxmlformats.org/officeDocument/2006/relationships/tags" Target="../tags/tag276.xml"/><Relationship Id="rId10" Type="http://schemas.openxmlformats.org/officeDocument/2006/relationships/image" Target="../media/image21.png"/><Relationship Id="rId1" Type="http://schemas.openxmlformats.org/officeDocument/2006/relationships/tags" Target="../tags/tag271.xml"/></Relationships>
</file>

<file path=ppt/slides/_rels/slide18.xml.rels><?xml version="1.0" encoding="UTF-8" standalone="yes"?>
<Relationships xmlns="http://schemas.openxmlformats.org/package/2006/relationships"><Relationship Id="rId9" Type="http://schemas.openxmlformats.org/officeDocument/2006/relationships/tags" Target="../tags/tag282.xml"/><Relationship Id="rId8" Type="http://schemas.openxmlformats.org/officeDocument/2006/relationships/tags" Target="../tags/tag281.xml"/><Relationship Id="rId7" Type="http://schemas.openxmlformats.org/officeDocument/2006/relationships/tags" Target="../tags/tag280.xml"/><Relationship Id="rId6" Type="http://schemas.openxmlformats.org/officeDocument/2006/relationships/image" Target="file:///C:\Users\1V994W2\PycharmProjects\PPT_Background_Generation/pic_temp/1_pic_quater_left_down.png" TargetMode="External"/><Relationship Id="rId5" Type="http://schemas.openxmlformats.org/officeDocument/2006/relationships/image" Target="../media/image7.png"/><Relationship Id="rId4" Type="http://schemas.openxmlformats.org/officeDocument/2006/relationships/tags" Target="../tags/tag279.xml"/><Relationship Id="rId3" Type="http://schemas.openxmlformats.org/officeDocument/2006/relationships/image" Target="file:///C:\Users\1V994W2\PycharmProjects\PPT_Background_Generation/pic_temp/0_pic_quater_right_down.png" TargetMode="External"/><Relationship Id="rId20" Type="http://schemas.openxmlformats.org/officeDocument/2006/relationships/notesSlide" Target="../notesSlides/notesSlide6.xml"/><Relationship Id="rId2" Type="http://schemas.openxmlformats.org/officeDocument/2006/relationships/image" Target="../media/image6.png"/><Relationship Id="rId19" Type="http://schemas.openxmlformats.org/officeDocument/2006/relationships/slideLayout" Target="../slideLayouts/slideLayout7.xml"/><Relationship Id="rId18" Type="http://schemas.openxmlformats.org/officeDocument/2006/relationships/tags" Target="../tags/tag288.xml"/><Relationship Id="rId17" Type="http://schemas.openxmlformats.org/officeDocument/2006/relationships/image" Target="../media/image24.png"/><Relationship Id="rId16" Type="http://schemas.openxmlformats.org/officeDocument/2006/relationships/image" Target="../media/image23.png"/><Relationship Id="rId15" Type="http://schemas.openxmlformats.org/officeDocument/2006/relationships/image" Target="../media/image22.png"/><Relationship Id="rId14" Type="http://schemas.openxmlformats.org/officeDocument/2006/relationships/tags" Target="../tags/tag287.xml"/><Relationship Id="rId13" Type="http://schemas.openxmlformats.org/officeDocument/2006/relationships/tags" Target="../tags/tag286.xml"/><Relationship Id="rId12" Type="http://schemas.openxmlformats.org/officeDocument/2006/relationships/tags" Target="../tags/tag285.xml"/><Relationship Id="rId11" Type="http://schemas.openxmlformats.org/officeDocument/2006/relationships/tags" Target="../tags/tag284.xml"/><Relationship Id="rId10" Type="http://schemas.openxmlformats.org/officeDocument/2006/relationships/tags" Target="../tags/tag283.xml"/><Relationship Id="rId1" Type="http://schemas.openxmlformats.org/officeDocument/2006/relationships/tags" Target="../tags/tag278.xml"/></Relationships>
</file>

<file path=ppt/slides/_rels/slide19.xml.rels><?xml version="1.0" encoding="UTF-8" standalone="yes"?>
<Relationships xmlns="http://schemas.openxmlformats.org/package/2006/relationships"><Relationship Id="rId9" Type="http://schemas.openxmlformats.org/officeDocument/2006/relationships/tags" Target="../tags/tag292.xml"/><Relationship Id="rId8" Type="http://schemas.openxmlformats.org/officeDocument/2006/relationships/image" Target="../media/image25.png"/><Relationship Id="rId7" Type="http://schemas.openxmlformats.org/officeDocument/2006/relationships/tags" Target="../tags/tag291.xml"/><Relationship Id="rId6" Type="http://schemas.openxmlformats.org/officeDocument/2006/relationships/image" Target="file:///C:\Users\1V994W2\PycharmProjects\PPT_Background_Generation/pic_temp/1_pic_quater_left_down.png" TargetMode="External"/><Relationship Id="rId5" Type="http://schemas.openxmlformats.org/officeDocument/2006/relationships/image" Target="../media/image7.png"/><Relationship Id="rId4" Type="http://schemas.openxmlformats.org/officeDocument/2006/relationships/tags" Target="../tags/tag290.xml"/><Relationship Id="rId3" Type="http://schemas.openxmlformats.org/officeDocument/2006/relationships/image" Target="file:///C:\Users\1V994W2\PycharmProjects\PPT_Background_Generation/pic_temp/0_pic_quater_right_down.png" TargetMode="External"/><Relationship Id="rId2" Type="http://schemas.openxmlformats.org/officeDocument/2006/relationships/image" Target="../media/image6.png"/><Relationship Id="rId13" Type="http://schemas.openxmlformats.org/officeDocument/2006/relationships/notesSlide" Target="../notesSlides/notesSlide7.xml"/><Relationship Id="rId12" Type="http://schemas.openxmlformats.org/officeDocument/2006/relationships/slideLayout" Target="../slideLayouts/slideLayout7.xml"/><Relationship Id="rId11" Type="http://schemas.openxmlformats.org/officeDocument/2006/relationships/tags" Target="../tags/tag294.xml"/><Relationship Id="rId10" Type="http://schemas.openxmlformats.org/officeDocument/2006/relationships/tags" Target="../tags/tag293.xml"/><Relationship Id="rId1" Type="http://schemas.openxmlformats.org/officeDocument/2006/relationships/tags" Target="../tags/tag289.xml"/></Relationships>
</file>

<file path=ppt/slides/_rels/slide2.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tags" Target="../tags/tag154.xml"/><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7" Type="http://schemas.openxmlformats.org/officeDocument/2006/relationships/notesSlide" Target="../notesSlides/notesSlide1.xml"/><Relationship Id="rId16" Type="http://schemas.openxmlformats.org/officeDocument/2006/relationships/slideLayout" Target="../slideLayouts/slideLayout6.xml"/><Relationship Id="rId15" Type="http://schemas.openxmlformats.org/officeDocument/2006/relationships/tags" Target="../tags/tag161.xml"/><Relationship Id="rId14" Type="http://schemas.openxmlformats.org/officeDocument/2006/relationships/tags" Target="../tags/tag160.xml"/><Relationship Id="rId13" Type="http://schemas.openxmlformats.org/officeDocument/2006/relationships/tags" Target="../tags/tag159.xml"/><Relationship Id="rId12" Type="http://schemas.openxmlformats.org/officeDocument/2006/relationships/tags" Target="../tags/tag158.xml"/><Relationship Id="rId11" Type="http://schemas.openxmlformats.org/officeDocument/2006/relationships/tags" Target="../tags/tag157.xml"/><Relationship Id="rId10" Type="http://schemas.openxmlformats.org/officeDocument/2006/relationships/tags" Target="../tags/tag156.xml"/><Relationship Id="rId1" Type="http://schemas.openxmlformats.org/officeDocument/2006/relationships/tags" Target="../tags/tag147.xml"/></Relationships>
</file>

<file path=ppt/slides/_rels/slide20.xml.rels><?xml version="1.0" encoding="UTF-8" standalone="yes"?>
<Relationships xmlns="http://schemas.openxmlformats.org/package/2006/relationships"><Relationship Id="rId9" Type="http://schemas.openxmlformats.org/officeDocument/2006/relationships/tags" Target="../tags/tag299.xml"/><Relationship Id="rId8" Type="http://schemas.openxmlformats.org/officeDocument/2006/relationships/tags" Target="../tags/tag298.xml"/><Relationship Id="rId7" Type="http://schemas.openxmlformats.org/officeDocument/2006/relationships/tags" Target="../tags/tag297.xml"/><Relationship Id="rId6" Type="http://schemas.openxmlformats.org/officeDocument/2006/relationships/image" Target="file:///C:\Users\1V994W2\PycharmProjects\PPT_Background_Generation/pic_temp/1_pic_quater_left_down.png" TargetMode="External"/><Relationship Id="rId5" Type="http://schemas.openxmlformats.org/officeDocument/2006/relationships/image" Target="../media/image7.png"/><Relationship Id="rId4" Type="http://schemas.openxmlformats.org/officeDocument/2006/relationships/tags" Target="../tags/tag296.xml"/><Relationship Id="rId3" Type="http://schemas.openxmlformats.org/officeDocument/2006/relationships/image" Target="file:///C:\Users\1V994W2\PycharmProjects\PPT_Background_Generation/pic_temp/0_pic_quater_right_down.png" TargetMode="External"/><Relationship Id="rId2" Type="http://schemas.openxmlformats.org/officeDocument/2006/relationships/image" Target="../media/image6.png"/><Relationship Id="rId13" Type="http://schemas.openxmlformats.org/officeDocument/2006/relationships/notesSlide" Target="../notesSlides/notesSlide8.xml"/><Relationship Id="rId12" Type="http://schemas.openxmlformats.org/officeDocument/2006/relationships/slideLayout" Target="../slideLayouts/slideLayout7.xml"/><Relationship Id="rId11" Type="http://schemas.openxmlformats.org/officeDocument/2006/relationships/tags" Target="../tags/tag300.xml"/><Relationship Id="rId10" Type="http://schemas.openxmlformats.org/officeDocument/2006/relationships/image" Target="../media/image26.png"/><Relationship Id="rId1" Type="http://schemas.openxmlformats.org/officeDocument/2006/relationships/tags" Target="../tags/tag295.xml"/></Relationships>
</file>

<file path=ppt/slides/_rels/slide21.xml.rels><?xml version="1.0" encoding="UTF-8" standalone="yes"?>
<Relationships xmlns="http://schemas.openxmlformats.org/package/2006/relationships"><Relationship Id="rId9" Type="http://schemas.openxmlformats.org/officeDocument/2006/relationships/tags" Target="../tags/tag305.xml"/><Relationship Id="rId8" Type="http://schemas.openxmlformats.org/officeDocument/2006/relationships/tags" Target="../tags/tag304.xml"/><Relationship Id="rId7" Type="http://schemas.openxmlformats.org/officeDocument/2006/relationships/tags" Target="../tags/tag303.xml"/><Relationship Id="rId6" Type="http://schemas.openxmlformats.org/officeDocument/2006/relationships/image" Target="file:///C:\Users\1V994W2\PycharmProjects\PPT_Background_Generation/pic_temp/1_pic_quater_left_down.png" TargetMode="External"/><Relationship Id="rId5" Type="http://schemas.openxmlformats.org/officeDocument/2006/relationships/image" Target="../media/image7.png"/><Relationship Id="rId4" Type="http://schemas.openxmlformats.org/officeDocument/2006/relationships/tags" Target="../tags/tag302.xml"/><Relationship Id="rId3" Type="http://schemas.openxmlformats.org/officeDocument/2006/relationships/image" Target="file:///C:\Users\1V994W2\PycharmProjects\PPT_Background_Generation/pic_temp/0_pic_quater_right_down.png" TargetMode="External"/><Relationship Id="rId2" Type="http://schemas.openxmlformats.org/officeDocument/2006/relationships/image" Target="../media/image6.png"/><Relationship Id="rId13" Type="http://schemas.openxmlformats.org/officeDocument/2006/relationships/notesSlide" Target="../notesSlides/notesSlide9.xml"/><Relationship Id="rId12" Type="http://schemas.openxmlformats.org/officeDocument/2006/relationships/slideLayout" Target="../slideLayouts/slideLayout7.xml"/><Relationship Id="rId11" Type="http://schemas.openxmlformats.org/officeDocument/2006/relationships/tags" Target="../tags/tag306.xml"/><Relationship Id="rId10" Type="http://schemas.openxmlformats.org/officeDocument/2006/relationships/image" Target="../media/image27.png"/><Relationship Id="rId1" Type="http://schemas.openxmlformats.org/officeDocument/2006/relationships/tags" Target="../tags/tag30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308.xml"/><Relationship Id="rId1" Type="http://schemas.openxmlformats.org/officeDocument/2006/relationships/tags" Target="../tags/tag307.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s>
</file>

<file path=ppt/slides/_rels/slide4.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tags" Target="../tags/tag169.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3.png"/><Relationship Id="rId5" Type="http://schemas.openxmlformats.org/officeDocument/2006/relationships/tags" Target="../tags/tag168.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2.png"/><Relationship Id="rId2" Type="http://schemas.openxmlformats.org/officeDocument/2006/relationships/tags" Target="../tags/tag167.xml"/><Relationship Id="rId13" Type="http://schemas.openxmlformats.org/officeDocument/2006/relationships/slideLayout" Target="../slideLayouts/slideLayout7.xml"/><Relationship Id="rId12" Type="http://schemas.openxmlformats.org/officeDocument/2006/relationships/tags" Target="../tags/tag172.xml"/><Relationship Id="rId11" Type="http://schemas.openxmlformats.org/officeDocument/2006/relationships/image" Target="../media/image8.png"/><Relationship Id="rId10" Type="http://schemas.openxmlformats.org/officeDocument/2006/relationships/tags" Target="../tags/tag171.xml"/><Relationship Id="rId1" Type="http://schemas.openxmlformats.org/officeDocument/2006/relationships/tags" Target="../tags/tag166.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tags" Target="../tags/tag176.xml"/><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s>
</file>

<file path=ppt/slides/_rels/slide6.xml.rels><?xml version="1.0" encoding="UTF-8" standalone="yes"?>
<Relationships xmlns="http://schemas.openxmlformats.org/package/2006/relationships"><Relationship Id="rId9" Type="http://schemas.openxmlformats.org/officeDocument/2006/relationships/tags" Target="../tags/tag181.xml"/><Relationship Id="rId8" Type="http://schemas.openxmlformats.org/officeDocument/2006/relationships/tags" Target="../tags/tag180.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3.png"/><Relationship Id="rId5" Type="http://schemas.openxmlformats.org/officeDocument/2006/relationships/tags" Target="../tags/tag179.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2.png"/><Relationship Id="rId2" Type="http://schemas.openxmlformats.org/officeDocument/2006/relationships/tags" Target="../tags/tag178.xml"/><Relationship Id="rId15" Type="http://schemas.openxmlformats.org/officeDocument/2006/relationships/slideLayout" Target="../slideLayouts/slideLayout7.xml"/><Relationship Id="rId14" Type="http://schemas.openxmlformats.org/officeDocument/2006/relationships/tags" Target="../tags/tag185.xml"/><Relationship Id="rId13" Type="http://schemas.openxmlformats.org/officeDocument/2006/relationships/image" Target="../media/image9.png"/><Relationship Id="rId12" Type="http://schemas.openxmlformats.org/officeDocument/2006/relationships/tags" Target="../tags/tag184.xml"/><Relationship Id="rId11" Type="http://schemas.openxmlformats.org/officeDocument/2006/relationships/tags" Target="../tags/tag183.xml"/><Relationship Id="rId10" Type="http://schemas.openxmlformats.org/officeDocument/2006/relationships/tags" Target="../tags/tag182.xml"/><Relationship Id="rId1" Type="http://schemas.openxmlformats.org/officeDocument/2006/relationships/tags" Target="../tags/tag177.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tags" Target="../tags/tag186.xml"/></Relationships>
</file>

<file path=ppt/slides/_rels/slide8.xml.rels><?xml version="1.0" encoding="UTF-8" standalone="yes"?>
<Relationships xmlns="http://schemas.openxmlformats.org/package/2006/relationships"><Relationship Id="rId9" Type="http://schemas.openxmlformats.org/officeDocument/2006/relationships/tags" Target="../tags/tag194.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3.png"/><Relationship Id="rId6" Type="http://schemas.openxmlformats.org/officeDocument/2006/relationships/tags" Target="../tags/tag193.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2.png"/><Relationship Id="rId3" Type="http://schemas.openxmlformats.org/officeDocument/2006/relationships/tags" Target="../tags/tag192.xml"/><Relationship Id="rId2" Type="http://schemas.openxmlformats.org/officeDocument/2006/relationships/tags" Target="../tags/tag191.xml"/><Relationship Id="rId16" Type="http://schemas.openxmlformats.org/officeDocument/2006/relationships/slideLayout" Target="../slideLayouts/slideLayout7.xml"/><Relationship Id="rId15" Type="http://schemas.openxmlformats.org/officeDocument/2006/relationships/tags" Target="../tags/tag199.xml"/><Relationship Id="rId14" Type="http://schemas.openxmlformats.org/officeDocument/2006/relationships/image" Target="../media/image10.png"/><Relationship Id="rId13" Type="http://schemas.openxmlformats.org/officeDocument/2006/relationships/tags" Target="../tags/tag198.xml"/><Relationship Id="rId12" Type="http://schemas.openxmlformats.org/officeDocument/2006/relationships/tags" Target="../tags/tag197.xml"/><Relationship Id="rId11" Type="http://schemas.openxmlformats.org/officeDocument/2006/relationships/tags" Target="../tags/tag196.xml"/><Relationship Id="rId10" Type="http://schemas.openxmlformats.org/officeDocument/2006/relationships/tags" Target="../tags/tag195.xml"/><Relationship Id="rId1" Type="http://schemas.openxmlformats.org/officeDocument/2006/relationships/tags" Target="../tags/tag190.xml"/></Relationships>
</file>

<file path=ppt/slides/_rels/slide9.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tags" Target="../tags/tag204.xml"/><Relationship Id="rId7" Type="http://schemas.openxmlformats.org/officeDocument/2006/relationships/tags" Target="../tags/tag203.xml"/><Relationship Id="rId6" Type="http://schemas.openxmlformats.org/officeDocument/2006/relationships/image" Target="../media/image13.jpeg"/><Relationship Id="rId5" Type="http://schemas.openxmlformats.org/officeDocument/2006/relationships/tags" Target="../tags/tag202.xml"/><Relationship Id="rId4" Type="http://schemas.openxmlformats.org/officeDocument/2006/relationships/image" Target="../media/image12.png"/><Relationship Id="rId3" Type="http://schemas.openxmlformats.org/officeDocument/2006/relationships/tags" Target="../tags/tag201.xml"/><Relationship Id="rId2" Type="http://schemas.openxmlformats.org/officeDocument/2006/relationships/image" Target="../media/image11.jpeg"/><Relationship Id="rId18" Type="http://schemas.openxmlformats.org/officeDocument/2006/relationships/notesSlide" Target="../notesSlides/notesSlide5.xml"/><Relationship Id="rId17" Type="http://schemas.openxmlformats.org/officeDocument/2006/relationships/slideLayout" Target="../slideLayouts/slideLayout7.xml"/><Relationship Id="rId16" Type="http://schemas.openxmlformats.org/officeDocument/2006/relationships/tags" Target="../tags/tag212.xml"/><Relationship Id="rId15" Type="http://schemas.openxmlformats.org/officeDocument/2006/relationships/tags" Target="../tags/tag211.xml"/><Relationship Id="rId14" Type="http://schemas.openxmlformats.org/officeDocument/2006/relationships/tags" Target="../tags/tag210.xml"/><Relationship Id="rId13" Type="http://schemas.openxmlformats.org/officeDocument/2006/relationships/tags" Target="../tags/tag209.xml"/><Relationship Id="rId12" Type="http://schemas.openxmlformats.org/officeDocument/2006/relationships/tags" Target="../tags/tag208.xml"/><Relationship Id="rId11" Type="http://schemas.openxmlformats.org/officeDocument/2006/relationships/tags" Target="../tags/tag207.xml"/><Relationship Id="rId10" Type="http://schemas.openxmlformats.org/officeDocument/2006/relationships/tags" Target="../tags/tag206.xml"/><Relationship Id="rId1" Type="http://schemas.openxmlformats.org/officeDocument/2006/relationships/tags" Target="../tags/tag2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6"/>
            <p:custDataLst>
              <p:tags r:id="rId1"/>
            </p:custDataLst>
          </p:nvPr>
        </p:nvSpPr>
        <p:spPr/>
        <p:txBody>
          <a:bodyPr/>
          <a:lstStyle/>
          <a:p>
            <a:r>
              <a:rPr lang="zh-CN" altLang="en-US"/>
              <a:t>汇报人姓名</a:t>
            </a:r>
            <a:endParaRPr lang="zh-CN" altLang="en-US"/>
          </a:p>
        </p:txBody>
      </p:sp>
      <p:sp>
        <p:nvSpPr>
          <p:cNvPr id="4" name="文本占位符 3"/>
          <p:cNvSpPr>
            <a:spLocks noGrp="1"/>
          </p:cNvSpPr>
          <p:nvPr>
            <p:ph type="body" sz="quarter" idx="15"/>
            <p:custDataLst>
              <p:tags r:id="rId2"/>
            </p:custDataLst>
          </p:nvPr>
        </p:nvSpPr>
        <p:spPr/>
        <p:txBody>
          <a:bodyPr/>
          <a:lstStyle/>
          <a:p>
            <a:r>
              <a:rPr lang="en-US" altLang="zh-CN"/>
              <a:t>2020/10/12</a:t>
            </a:r>
            <a:endParaRPr lang="en-US" altLang="zh-CN"/>
          </a:p>
        </p:txBody>
      </p:sp>
      <p:sp>
        <p:nvSpPr>
          <p:cNvPr id="3" name="标题 2"/>
          <p:cNvSpPr>
            <a:spLocks noGrp="1"/>
          </p:cNvSpPr>
          <p:nvPr>
            <p:ph type="ctrTitle" idx="14"/>
            <p:custDataLst>
              <p:tags r:id="rId3"/>
            </p:custDataLst>
          </p:nvPr>
        </p:nvSpPr>
        <p:spPr>
          <a:xfrm>
            <a:off x="5379085" y="2402205"/>
            <a:ext cx="5927090" cy="1021715"/>
          </a:xfrm>
        </p:spPr>
        <p:txBody>
          <a:bodyPr>
            <a:noAutofit/>
          </a:bodyPr>
          <a:lstStyle/>
          <a:p>
            <a:r>
              <a:rPr lang="zh-CN" altLang="en-US" sz="3600" dirty="0"/>
              <a:t>温州智慧谷文化创意园发展情况报告</a:t>
            </a:r>
            <a:endParaRPr lang="zh-CN" altLang="en-US" sz="3600" dirty="0"/>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custDataLst>
              <p:tags r:id="rId1"/>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24" name="图片 23"/>
          <p:cNvPicPr/>
          <p:nvPr>
            <p:custDataLst>
              <p:tags r:id="rId2"/>
            </p:custDataLst>
          </p:nvPr>
        </p:nvPicPr>
        <p:blipFill>
          <a:blip r:embed="rId3" r:link="rId4" cstate="email">
            <a:extLst>
              <a:ext uri="{28A0092B-C50C-407E-A947-70E740481C1C}">
                <a14:useLocalDpi xmlns:a14="http://schemas.microsoft.com/office/drawing/2010/main" val="0"/>
              </a:ext>
            </a:extLst>
          </a:blip>
          <a:stretch>
            <a:fillRect/>
          </a:stretch>
        </p:blipFill>
        <p:spPr>
          <a:xfrm>
            <a:off x="11471910" y="6269233"/>
            <a:ext cx="720090" cy="588767"/>
          </a:xfrm>
          <a:prstGeom prst="rect">
            <a:avLst/>
          </a:prstGeom>
        </p:spPr>
      </p:pic>
      <p:pic>
        <p:nvPicPr>
          <p:cNvPr id="25" name="图片 24"/>
          <p:cNvPicPr/>
          <p:nvPr>
            <p:custDataLst>
              <p:tags r:id="rId5"/>
            </p:custDataLst>
          </p:nvPr>
        </p:nvPicPr>
        <p:blipFill>
          <a:blip r:embed="rId6" r:link="rId7" cstate="email">
            <a:extLst>
              <a:ext uri="{28A0092B-C50C-407E-A947-70E740481C1C}">
                <a14:useLocalDpi xmlns:a14="http://schemas.microsoft.com/office/drawing/2010/main" val="0"/>
              </a:ext>
            </a:extLst>
          </a:blip>
          <a:stretch>
            <a:fillRect/>
          </a:stretch>
        </p:blipFill>
        <p:spPr>
          <a:xfrm>
            <a:off x="0" y="6269233"/>
            <a:ext cx="720090" cy="588767"/>
          </a:xfrm>
          <a:prstGeom prst="rect">
            <a:avLst/>
          </a:prstGeom>
        </p:spPr>
      </p:pic>
      <p:sp>
        <p:nvSpPr>
          <p:cNvPr id="5" name="任意多边形 45"/>
          <p:cNvSpPr/>
          <p:nvPr>
            <p:custDataLst>
              <p:tags r:id="rId8"/>
            </p:custDataLst>
          </p:nvPr>
        </p:nvSpPr>
        <p:spPr>
          <a:xfrm>
            <a:off x="6788328" y="1333384"/>
            <a:ext cx="938645" cy="1425338"/>
          </a:xfrm>
          <a:custGeom>
            <a:avLst/>
            <a:gdLst>
              <a:gd name="connsiteX0" fmla="*/ 467181 w 938645"/>
              <a:gd name="connsiteY0" fmla="*/ 0 h 1425338"/>
              <a:gd name="connsiteX1" fmla="*/ 938645 w 938645"/>
              <a:gd name="connsiteY1" fmla="*/ 471464 h 1425338"/>
              <a:gd name="connsiteX2" fmla="*/ 467181 w 938645"/>
              <a:gd name="connsiteY2" fmla="*/ 942928 h 1425338"/>
              <a:gd name="connsiteX3" fmla="*/ 434953 w 938645"/>
              <a:gd name="connsiteY3" fmla="*/ 939679 h 1425338"/>
              <a:gd name="connsiteX4" fmla="*/ 438115 w 938645"/>
              <a:gd name="connsiteY4" fmla="*/ 948465 h 1425338"/>
              <a:gd name="connsiteX5" fmla="*/ 486518 w 938645"/>
              <a:gd name="connsiteY5" fmla="*/ 1251760 h 1425338"/>
              <a:gd name="connsiteX6" fmla="*/ 506780 w 938645"/>
              <a:gd name="connsiteY6" fmla="*/ 1254386 h 1425338"/>
              <a:gd name="connsiteX7" fmla="*/ 459923 w 938645"/>
              <a:gd name="connsiteY7" fmla="*/ 1425338 h 1425338"/>
              <a:gd name="connsiteX8" fmla="*/ 425143 w 938645"/>
              <a:gd name="connsiteY8" fmla="*/ 1243807 h 1425338"/>
              <a:gd name="connsiteX9" fmla="*/ 445394 w 938645"/>
              <a:gd name="connsiteY9" fmla="*/ 1246430 h 1425338"/>
              <a:gd name="connsiteX10" fmla="*/ 398195 w 938645"/>
              <a:gd name="connsiteY10" fmla="*/ 958859 h 1425338"/>
              <a:gd name="connsiteX11" fmla="*/ 355819 w 938645"/>
              <a:gd name="connsiteY11" fmla="*/ 841973 h 1425338"/>
              <a:gd name="connsiteX12" fmla="*/ 335359 w 938645"/>
              <a:gd name="connsiteY12" fmla="*/ 796559 h 1425338"/>
              <a:gd name="connsiteX13" fmla="*/ 301240 w 938645"/>
              <a:gd name="connsiteY13" fmla="*/ 730018 h 1425338"/>
              <a:gd name="connsiteX14" fmla="*/ 248530 w 938645"/>
              <a:gd name="connsiteY14" fmla="*/ 641709 h 1425338"/>
              <a:gd name="connsiteX15" fmla="*/ 214913 w 938645"/>
              <a:gd name="connsiteY15" fmla="*/ 597870 h 1425338"/>
              <a:gd name="connsiteX16" fmla="*/ 169523 w 938645"/>
              <a:gd name="connsiteY16" fmla="*/ 550261 h 1425338"/>
              <a:gd name="connsiteX17" fmla="*/ 66848 w 938645"/>
              <a:gd name="connsiteY17" fmla="*/ 469587 h 1425338"/>
              <a:gd name="connsiteX18" fmla="*/ 0 w 938645"/>
              <a:gd name="connsiteY18" fmla="*/ 428976 h 1425338"/>
              <a:gd name="connsiteX19" fmla="*/ 5295 w 938645"/>
              <a:gd name="connsiteY19" fmla="*/ 376448 h 1425338"/>
              <a:gd name="connsiteX20" fmla="*/ 467181 w 938645"/>
              <a:gd name="connsiteY20" fmla="*/ 0 h 142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8645" h="1425338">
                <a:moveTo>
                  <a:pt x="467181" y="0"/>
                </a:moveTo>
                <a:cubicBezTo>
                  <a:pt x="727563" y="0"/>
                  <a:pt x="938645" y="211082"/>
                  <a:pt x="938645" y="471464"/>
                </a:cubicBezTo>
                <a:cubicBezTo>
                  <a:pt x="938645" y="731846"/>
                  <a:pt x="727563" y="942928"/>
                  <a:pt x="467181" y="942928"/>
                </a:cubicBezTo>
                <a:lnTo>
                  <a:pt x="434953" y="939679"/>
                </a:lnTo>
                <a:lnTo>
                  <a:pt x="438115" y="948465"/>
                </a:lnTo>
                <a:cubicBezTo>
                  <a:pt x="466523" y="1046226"/>
                  <a:pt x="482920" y="1148230"/>
                  <a:pt x="486518" y="1251760"/>
                </a:cubicBezTo>
                <a:lnTo>
                  <a:pt x="506780" y="1254386"/>
                </a:lnTo>
                <a:lnTo>
                  <a:pt x="459923" y="1425338"/>
                </a:lnTo>
                <a:lnTo>
                  <a:pt x="425143" y="1243807"/>
                </a:lnTo>
                <a:lnTo>
                  <a:pt x="445394" y="1246430"/>
                </a:lnTo>
                <a:cubicBezTo>
                  <a:pt x="441404" y="1148231"/>
                  <a:pt x="425425" y="1051535"/>
                  <a:pt x="398195" y="958859"/>
                </a:cubicBezTo>
                <a:lnTo>
                  <a:pt x="355819" y="841973"/>
                </a:lnTo>
                <a:lnTo>
                  <a:pt x="335359" y="796559"/>
                </a:lnTo>
                <a:lnTo>
                  <a:pt x="301240" y="730018"/>
                </a:lnTo>
                <a:lnTo>
                  <a:pt x="248530" y="641709"/>
                </a:lnTo>
                <a:lnTo>
                  <a:pt x="214913" y="597870"/>
                </a:lnTo>
                <a:lnTo>
                  <a:pt x="169523" y="550261"/>
                </a:lnTo>
                <a:cubicBezTo>
                  <a:pt x="137327" y="520999"/>
                  <a:pt x="103017" y="494022"/>
                  <a:pt x="66848" y="469587"/>
                </a:cubicBezTo>
                <a:lnTo>
                  <a:pt x="0" y="428976"/>
                </a:lnTo>
                <a:lnTo>
                  <a:pt x="5295" y="376448"/>
                </a:lnTo>
                <a:cubicBezTo>
                  <a:pt x="49258" y="161610"/>
                  <a:pt x="239347" y="0"/>
                  <a:pt x="46718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dirty="0">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任意多边形 46"/>
          <p:cNvSpPr/>
          <p:nvPr>
            <p:custDataLst>
              <p:tags r:id="rId9"/>
            </p:custDataLst>
          </p:nvPr>
        </p:nvSpPr>
        <p:spPr>
          <a:xfrm rot="21043866">
            <a:off x="5027946" y="1275582"/>
            <a:ext cx="1354883" cy="934838"/>
          </a:xfrm>
          <a:custGeom>
            <a:avLst/>
            <a:gdLst>
              <a:gd name="connsiteX0" fmla="*/ 547473 w 1354883"/>
              <a:gd name="connsiteY0" fmla="*/ 6227 h 934838"/>
              <a:gd name="connsiteX1" fmla="*/ 942694 w 1354883"/>
              <a:gd name="connsiteY1" fmla="*/ 452155 h 934838"/>
              <a:gd name="connsiteX2" fmla="*/ 940527 w 1354883"/>
              <a:gd name="connsiteY2" fmla="*/ 487461 h 934838"/>
              <a:gd name="connsiteX3" fmla="*/ 1035038 w 1354883"/>
              <a:gd name="connsiteY3" fmla="*/ 465778 h 934838"/>
              <a:gd name="connsiteX4" fmla="*/ 1185304 w 1354883"/>
              <a:gd name="connsiteY4" fmla="*/ 450880 h 934838"/>
              <a:gd name="connsiteX5" fmla="*/ 1187870 w 1354883"/>
              <a:gd name="connsiteY5" fmla="*/ 430618 h 934838"/>
              <a:gd name="connsiteX6" fmla="*/ 1354883 w 1354883"/>
              <a:gd name="connsiteY6" fmla="*/ 477475 h 934838"/>
              <a:gd name="connsiteX7" fmla="*/ 1177535 w 1354883"/>
              <a:gd name="connsiteY7" fmla="*/ 512255 h 934838"/>
              <a:gd name="connsiteX8" fmla="*/ 1180098 w 1354883"/>
              <a:gd name="connsiteY8" fmla="*/ 492004 h 934838"/>
              <a:gd name="connsiteX9" fmla="*/ 899153 w 1354883"/>
              <a:gd name="connsiteY9" fmla="*/ 539203 h 934838"/>
              <a:gd name="connsiteX10" fmla="*/ 784961 w 1354883"/>
              <a:gd name="connsiteY10" fmla="*/ 581579 h 934838"/>
              <a:gd name="connsiteX11" fmla="*/ 740594 w 1354883"/>
              <a:gd name="connsiteY11" fmla="*/ 602039 h 934838"/>
              <a:gd name="connsiteX12" fmla="*/ 675586 w 1354883"/>
              <a:gd name="connsiteY12" fmla="*/ 636158 h 934838"/>
              <a:gd name="connsiteX13" fmla="*/ 589311 w 1354883"/>
              <a:gd name="connsiteY13" fmla="*/ 688868 h 934838"/>
              <a:gd name="connsiteX14" fmla="*/ 588105 w 1354883"/>
              <a:gd name="connsiteY14" fmla="*/ 689815 h 934838"/>
              <a:gd name="connsiteX15" fmla="*/ 506285 w 1354883"/>
              <a:gd name="connsiteY15" fmla="*/ 766814 h 934838"/>
              <a:gd name="connsiteX16" fmla="*/ 413784 w 1354883"/>
              <a:gd name="connsiteY16" fmla="*/ 889253 h 934838"/>
              <a:gd name="connsiteX17" fmla="*/ 388128 w 1354883"/>
              <a:gd name="connsiteY17" fmla="*/ 934838 h 934838"/>
              <a:gd name="connsiteX18" fmla="*/ 303365 w 1354883"/>
              <a:gd name="connsiteY18" fmla="*/ 912086 h 934838"/>
              <a:gd name="connsiteX19" fmla="*/ 6227 w 1354883"/>
              <a:gd name="connsiteY19" fmla="*/ 395597 h 934838"/>
              <a:gd name="connsiteX20" fmla="*/ 547473 w 1354883"/>
              <a:gd name="connsiteY20" fmla="*/ 6227 h 93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54883" h="934838">
                <a:moveTo>
                  <a:pt x="547473" y="6227"/>
                </a:moveTo>
                <a:cubicBezTo>
                  <a:pt x="772332" y="42924"/>
                  <a:pt x="933909" y="233041"/>
                  <a:pt x="942694" y="452155"/>
                </a:cubicBezTo>
                <a:lnTo>
                  <a:pt x="940527" y="487461"/>
                </a:lnTo>
                <a:lnTo>
                  <a:pt x="1035038" y="465778"/>
                </a:lnTo>
                <a:cubicBezTo>
                  <a:pt x="1084533" y="457678"/>
                  <a:pt x="1134732" y="452679"/>
                  <a:pt x="1185304" y="450880"/>
                </a:cubicBezTo>
                <a:lnTo>
                  <a:pt x="1187870" y="430618"/>
                </a:lnTo>
                <a:lnTo>
                  <a:pt x="1354883" y="477475"/>
                </a:lnTo>
                <a:lnTo>
                  <a:pt x="1177535" y="512255"/>
                </a:lnTo>
                <a:lnTo>
                  <a:pt x="1180098" y="492004"/>
                </a:lnTo>
                <a:cubicBezTo>
                  <a:pt x="1084161" y="495994"/>
                  <a:pt x="989694" y="511973"/>
                  <a:pt x="899153" y="539203"/>
                </a:cubicBezTo>
                <a:lnTo>
                  <a:pt x="784961" y="581579"/>
                </a:lnTo>
                <a:lnTo>
                  <a:pt x="740594" y="602039"/>
                </a:lnTo>
                <a:lnTo>
                  <a:pt x="675586" y="636158"/>
                </a:lnTo>
                <a:lnTo>
                  <a:pt x="589311" y="688868"/>
                </a:lnTo>
                <a:lnTo>
                  <a:pt x="588105" y="689815"/>
                </a:lnTo>
                <a:lnTo>
                  <a:pt x="506285" y="766814"/>
                </a:lnTo>
                <a:cubicBezTo>
                  <a:pt x="472222" y="804733"/>
                  <a:pt x="441233" y="845659"/>
                  <a:pt x="413784" y="889253"/>
                </a:cubicBezTo>
                <a:lnTo>
                  <a:pt x="388128" y="934838"/>
                </a:lnTo>
                <a:lnTo>
                  <a:pt x="303365" y="912086"/>
                </a:lnTo>
                <a:cubicBezTo>
                  <a:pt x="98412" y="834094"/>
                  <a:pt x="-30470" y="620456"/>
                  <a:pt x="6227" y="395597"/>
                </a:cubicBezTo>
                <a:cubicBezTo>
                  <a:pt x="48166" y="138615"/>
                  <a:pt x="290491" y="-35712"/>
                  <a:pt x="547473" y="622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a:endParaRPr>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任意多边形 47"/>
          <p:cNvSpPr/>
          <p:nvPr>
            <p:custDataLst>
              <p:tags r:id="rId10"/>
            </p:custDataLst>
          </p:nvPr>
        </p:nvSpPr>
        <p:spPr>
          <a:xfrm rot="13124922">
            <a:off x="5388513" y="3140690"/>
            <a:ext cx="1505460" cy="928970"/>
          </a:xfrm>
          <a:custGeom>
            <a:avLst/>
            <a:gdLst>
              <a:gd name="connsiteX0" fmla="*/ 1505460 w 1505460"/>
              <a:gd name="connsiteY0" fmla="*/ 413973 h 928970"/>
              <a:gd name="connsiteX1" fmla="*/ 1294597 w 1505460"/>
              <a:gd name="connsiteY1" fmla="*/ 453127 h 928970"/>
              <a:gd name="connsiteX2" fmla="*/ 1297644 w 1505460"/>
              <a:gd name="connsiteY2" fmla="*/ 430329 h 928970"/>
              <a:gd name="connsiteX3" fmla="*/ 963606 w 1505460"/>
              <a:gd name="connsiteY3" fmla="*/ 483464 h 928970"/>
              <a:gd name="connsiteX4" fmla="*/ 827833 w 1505460"/>
              <a:gd name="connsiteY4" fmla="*/ 531169 h 928970"/>
              <a:gd name="connsiteX5" fmla="*/ 775082 w 1505460"/>
              <a:gd name="connsiteY5" fmla="*/ 554202 h 928970"/>
              <a:gd name="connsiteX6" fmla="*/ 697789 w 1505460"/>
              <a:gd name="connsiteY6" fmla="*/ 592612 h 928970"/>
              <a:gd name="connsiteX7" fmla="*/ 595210 w 1505460"/>
              <a:gd name="connsiteY7" fmla="*/ 651951 h 928970"/>
              <a:gd name="connsiteX8" fmla="*/ 534577 w 1505460"/>
              <a:gd name="connsiteY8" fmla="*/ 697015 h 928970"/>
              <a:gd name="connsiteX9" fmla="*/ 475507 w 1505460"/>
              <a:gd name="connsiteY9" fmla="*/ 761311 h 928970"/>
              <a:gd name="connsiteX10" fmla="*/ 375863 w 1505460"/>
              <a:gd name="connsiteY10" fmla="*/ 909006 h 928970"/>
              <a:gd name="connsiteX11" fmla="*/ 366327 w 1505460"/>
              <a:gd name="connsiteY11" fmla="*/ 928970 h 928970"/>
              <a:gd name="connsiteX12" fmla="*/ 331571 w 1505460"/>
              <a:gd name="connsiteY12" fmla="*/ 921757 h 928970"/>
              <a:gd name="connsiteX13" fmla="*/ 103786 w 1505460"/>
              <a:gd name="connsiteY13" fmla="*/ 766573 h 928970"/>
              <a:gd name="connsiteX14" fmla="*/ 176388 w 1505460"/>
              <a:gd name="connsiteY14" fmla="*/ 103786 h 928970"/>
              <a:gd name="connsiteX15" fmla="*/ 839174 w 1505460"/>
              <a:gd name="connsiteY15" fmla="*/ 176388 h 928970"/>
              <a:gd name="connsiteX16" fmla="*/ 941366 w 1505460"/>
              <a:gd name="connsiteY16" fmla="*/ 432367 h 928970"/>
              <a:gd name="connsiteX17" fmla="*/ 941234 w 1505460"/>
              <a:gd name="connsiteY17" fmla="*/ 442116 h 928970"/>
              <a:gd name="connsiteX18" fmla="*/ 951533 w 1505460"/>
              <a:gd name="connsiteY18" fmla="*/ 438523 h 928970"/>
              <a:gd name="connsiteX19" fmla="*/ 1303835 w 1505460"/>
              <a:gd name="connsiteY19" fmla="*/ 384033 h 928970"/>
              <a:gd name="connsiteX20" fmla="*/ 1306885 w 1505460"/>
              <a:gd name="connsiteY20" fmla="*/ 361223 h 92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5460" h="928970">
                <a:moveTo>
                  <a:pt x="1505460" y="413973"/>
                </a:moveTo>
                <a:lnTo>
                  <a:pt x="1294597" y="453127"/>
                </a:lnTo>
                <a:lnTo>
                  <a:pt x="1297644" y="430329"/>
                </a:lnTo>
                <a:cubicBezTo>
                  <a:pt x="1183577" y="434821"/>
                  <a:pt x="1071258" y="452809"/>
                  <a:pt x="963606" y="483464"/>
                </a:cubicBezTo>
                <a:lnTo>
                  <a:pt x="827833" y="531169"/>
                </a:lnTo>
                <a:lnTo>
                  <a:pt x="775082" y="554202"/>
                </a:lnTo>
                <a:lnTo>
                  <a:pt x="697789" y="592612"/>
                </a:lnTo>
                <a:lnTo>
                  <a:pt x="595210" y="651951"/>
                </a:lnTo>
                <a:lnTo>
                  <a:pt x="534577" y="697015"/>
                </a:lnTo>
                <a:lnTo>
                  <a:pt x="475507" y="761311"/>
                </a:lnTo>
                <a:cubicBezTo>
                  <a:pt x="437044" y="807663"/>
                  <a:pt x="403798" y="857179"/>
                  <a:pt x="375863" y="909006"/>
                </a:cubicBezTo>
                <a:lnTo>
                  <a:pt x="366327" y="928970"/>
                </a:lnTo>
                <a:lnTo>
                  <a:pt x="331571" y="921757"/>
                </a:lnTo>
                <a:cubicBezTo>
                  <a:pt x="244827" y="894891"/>
                  <a:pt x="164901" y="842724"/>
                  <a:pt x="103786" y="766573"/>
                </a:cubicBezTo>
                <a:cubicBezTo>
                  <a:pt x="-59189" y="563501"/>
                  <a:pt x="-26684" y="266761"/>
                  <a:pt x="176388" y="103786"/>
                </a:cubicBezTo>
                <a:cubicBezTo>
                  <a:pt x="379459" y="-59188"/>
                  <a:pt x="676199" y="-26683"/>
                  <a:pt x="839174" y="176388"/>
                </a:cubicBezTo>
                <a:cubicBezTo>
                  <a:pt x="900289" y="252540"/>
                  <a:pt x="933916" y="341864"/>
                  <a:pt x="941366" y="432367"/>
                </a:cubicBezTo>
                <a:lnTo>
                  <a:pt x="941234" y="442116"/>
                </a:lnTo>
                <a:lnTo>
                  <a:pt x="951533" y="438523"/>
                </a:lnTo>
                <a:cubicBezTo>
                  <a:pt x="1065090" y="406543"/>
                  <a:pt x="1183576" y="388084"/>
                  <a:pt x="1303835" y="384033"/>
                </a:cubicBezTo>
                <a:lnTo>
                  <a:pt x="1306885" y="36122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a:endParaRPr>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椭圆 7"/>
          <p:cNvSpPr/>
          <p:nvPr>
            <p:custDataLst>
              <p:tags r:id="rId11"/>
            </p:custDataLst>
          </p:nvPr>
        </p:nvSpPr>
        <p:spPr>
          <a:xfrm>
            <a:off x="5740709" y="2049600"/>
            <a:ext cx="1224136" cy="1224136"/>
          </a:xfrm>
          <a:prstGeom prst="ellipse">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a:endParaRPr dirty="0">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文本框 8"/>
          <p:cNvSpPr txBox="1"/>
          <p:nvPr>
            <p:custDataLst>
              <p:tags r:id="rId12"/>
            </p:custDataLst>
          </p:nvPr>
        </p:nvSpPr>
        <p:spPr>
          <a:xfrm>
            <a:off x="5596693" y="2369281"/>
            <a:ext cx="1512168" cy="584775"/>
          </a:xfrm>
          <a:prstGeom prst="rect">
            <a:avLst/>
          </a:prstGeom>
          <a:noFill/>
        </p:spPr>
        <p:txBody>
          <a:bodyPr wrap="square" lIns="0" tIns="0" rIns="0" bIns="0" anchor="ctr">
            <a:normAutofit/>
          </a:bodyPr>
          <a:lstStyle/>
          <a:p>
            <a:pPr algn="ctr"/>
            <a:r>
              <a:rPr lang="zh-CN" altLang="en-US" b="1"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特色</a:t>
            </a:r>
            <a:endParaRPr lang="zh-CN" altLang="en-US" b="1"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任意多边形 28"/>
          <p:cNvSpPr/>
          <p:nvPr>
            <p:custDataLst>
              <p:tags r:id="rId13"/>
            </p:custDataLst>
          </p:nvPr>
        </p:nvSpPr>
        <p:spPr bwMode="auto">
          <a:xfrm>
            <a:off x="7066143" y="1636583"/>
            <a:ext cx="383655" cy="369530"/>
          </a:xfrm>
          <a:custGeom>
            <a:avLst/>
            <a:gdLst>
              <a:gd name="connsiteX0" fmla="*/ 297615 w 597921"/>
              <a:gd name="connsiteY0" fmla="*/ 96957 h 598324"/>
              <a:gd name="connsiteX1" fmla="*/ 323434 w 597921"/>
              <a:gd name="connsiteY1" fmla="*/ 122740 h 598324"/>
              <a:gd name="connsiteX2" fmla="*/ 323434 w 597921"/>
              <a:gd name="connsiteY2" fmla="*/ 289852 h 598324"/>
              <a:gd name="connsiteX3" fmla="*/ 462572 w 597921"/>
              <a:gd name="connsiteY3" fmla="*/ 289852 h 598324"/>
              <a:gd name="connsiteX4" fmla="*/ 487913 w 597921"/>
              <a:gd name="connsiteY4" fmla="*/ 315157 h 598324"/>
              <a:gd name="connsiteX5" fmla="*/ 462572 w 597921"/>
              <a:gd name="connsiteY5" fmla="*/ 340463 h 598324"/>
              <a:gd name="connsiteX6" fmla="*/ 297615 w 597921"/>
              <a:gd name="connsiteY6" fmla="*/ 340463 h 598324"/>
              <a:gd name="connsiteX7" fmla="*/ 272274 w 597921"/>
              <a:gd name="connsiteY7" fmla="*/ 315157 h 598324"/>
              <a:gd name="connsiteX8" fmla="*/ 272274 w 597921"/>
              <a:gd name="connsiteY8" fmla="*/ 122740 h 598324"/>
              <a:gd name="connsiteX9" fmla="*/ 297615 w 597921"/>
              <a:gd name="connsiteY9" fmla="*/ 96957 h 598324"/>
              <a:gd name="connsiteX10" fmla="*/ 298127 w 597921"/>
              <a:gd name="connsiteY10" fmla="*/ 0 h 598324"/>
              <a:gd name="connsiteX11" fmla="*/ 597921 w 597921"/>
              <a:gd name="connsiteY11" fmla="*/ 299401 h 598324"/>
              <a:gd name="connsiteX12" fmla="*/ 298127 w 597921"/>
              <a:gd name="connsiteY12" fmla="*/ 598324 h 598324"/>
              <a:gd name="connsiteX13" fmla="*/ 35150 w 597921"/>
              <a:gd name="connsiteY13" fmla="*/ 442177 h 598324"/>
              <a:gd name="connsiteX14" fmla="*/ 34194 w 597921"/>
              <a:gd name="connsiteY14" fmla="*/ 432149 h 598324"/>
              <a:gd name="connsiteX15" fmla="*/ 40410 w 597921"/>
              <a:gd name="connsiteY15" fmla="*/ 424509 h 598324"/>
              <a:gd name="connsiteX16" fmla="*/ 74836 w 597921"/>
              <a:gd name="connsiteY16" fmla="*/ 407796 h 598324"/>
              <a:gd name="connsiteX17" fmla="*/ 91571 w 597921"/>
              <a:gd name="connsiteY17" fmla="*/ 413049 h 598324"/>
              <a:gd name="connsiteX18" fmla="*/ 298127 w 597921"/>
              <a:gd name="connsiteY18" fmla="*/ 534815 h 598324"/>
              <a:gd name="connsiteX19" fmla="*/ 534328 w 597921"/>
              <a:gd name="connsiteY19" fmla="*/ 299401 h 598324"/>
              <a:gd name="connsiteX20" fmla="*/ 298127 w 597921"/>
              <a:gd name="connsiteY20" fmla="*/ 63509 h 598324"/>
              <a:gd name="connsiteX21" fmla="*/ 145123 w 597921"/>
              <a:gd name="connsiteY21" fmla="*/ 120333 h 598324"/>
              <a:gd name="connsiteX22" fmla="*/ 200587 w 597921"/>
              <a:gd name="connsiteY22" fmla="*/ 142299 h 598324"/>
              <a:gd name="connsiteX23" fmla="*/ 208237 w 597921"/>
              <a:gd name="connsiteY23" fmla="*/ 152327 h 598324"/>
              <a:gd name="connsiteX24" fmla="*/ 203456 w 597921"/>
              <a:gd name="connsiteY24" fmla="*/ 164265 h 598324"/>
              <a:gd name="connsiteX25" fmla="*/ 48060 w 597921"/>
              <a:gd name="connsiteY25" fmla="*/ 285553 h 598324"/>
              <a:gd name="connsiteX26" fmla="*/ 35150 w 597921"/>
              <a:gd name="connsiteY26" fmla="*/ 287463 h 598324"/>
              <a:gd name="connsiteX27" fmla="*/ 27500 w 597921"/>
              <a:gd name="connsiteY27" fmla="*/ 277435 h 598324"/>
              <a:gd name="connsiteX28" fmla="*/ 246 w 597921"/>
              <a:gd name="connsiteY28" fmla="*/ 82132 h 598324"/>
              <a:gd name="connsiteX29" fmla="*/ 4550 w 597921"/>
              <a:gd name="connsiteY29" fmla="*/ 70194 h 598324"/>
              <a:gd name="connsiteX30" fmla="*/ 17459 w 597921"/>
              <a:gd name="connsiteY30" fmla="*/ 68762 h 598324"/>
              <a:gd name="connsiteX31" fmla="*/ 80574 w 597921"/>
              <a:gd name="connsiteY31" fmla="*/ 94070 h 598324"/>
              <a:gd name="connsiteX32" fmla="*/ 298127 w 597921"/>
              <a:gd name="connsiteY32"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chemeClr val="bg1"/>
          </a:solidFill>
          <a:ln>
            <a:noFill/>
          </a:ln>
        </p:spPr>
        <p:txBody>
          <a:bodyPr wrap="square" anchor="ctr">
            <a:normAutofit/>
          </a:bodyPr>
          <a:lstStyle/>
          <a:p>
            <a:pPr algn="ctr"/>
            <a:endParaRPr>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任意多边形 26"/>
          <p:cNvSpPr/>
          <p:nvPr>
            <p:custDataLst>
              <p:tags r:id="rId14"/>
            </p:custDataLst>
          </p:nvPr>
        </p:nvSpPr>
        <p:spPr bwMode="auto">
          <a:xfrm>
            <a:off x="6187655" y="3688287"/>
            <a:ext cx="383655" cy="369530"/>
          </a:xfrm>
          <a:custGeom>
            <a:avLst/>
            <a:gdLst>
              <a:gd name="connsiteX0" fmla="*/ 304701 w 609473"/>
              <a:gd name="connsiteY0" fmla="*/ 381618 h 587034"/>
              <a:gd name="connsiteX1" fmla="*/ 325879 w 609473"/>
              <a:gd name="connsiteY1" fmla="*/ 394101 h 587034"/>
              <a:gd name="connsiteX2" fmla="*/ 309542 w 609473"/>
              <a:gd name="connsiteY2" fmla="*/ 410914 h 587034"/>
              <a:gd name="connsiteX3" fmla="*/ 331022 w 609473"/>
              <a:gd name="connsiteY3" fmla="*/ 433867 h 587034"/>
              <a:gd name="connsiteX4" fmla="*/ 312466 w 609473"/>
              <a:gd name="connsiteY4" fmla="*/ 468800 h 587034"/>
              <a:gd name="connsiteX5" fmla="*/ 294112 w 609473"/>
              <a:gd name="connsiteY5" fmla="*/ 468096 h 587034"/>
              <a:gd name="connsiteX6" fmla="*/ 278380 w 609473"/>
              <a:gd name="connsiteY6" fmla="*/ 432055 h 587034"/>
              <a:gd name="connsiteX7" fmla="*/ 299861 w 609473"/>
              <a:gd name="connsiteY7" fmla="*/ 410612 h 587034"/>
              <a:gd name="connsiteX8" fmla="*/ 284028 w 609473"/>
              <a:gd name="connsiteY8" fmla="*/ 393397 h 587034"/>
              <a:gd name="connsiteX9" fmla="*/ 224835 w 609473"/>
              <a:gd name="connsiteY9" fmla="*/ 380559 h 587034"/>
              <a:gd name="connsiteX10" fmla="*/ 283211 w 609473"/>
              <a:gd name="connsiteY10" fmla="*/ 483344 h 587034"/>
              <a:gd name="connsiteX11" fmla="*/ 305190 w 609473"/>
              <a:gd name="connsiteY11" fmla="*/ 499753 h 587034"/>
              <a:gd name="connsiteX12" fmla="*/ 327069 w 609473"/>
              <a:gd name="connsiteY12" fmla="*/ 483646 h 587034"/>
              <a:gd name="connsiteX13" fmla="*/ 387865 w 609473"/>
              <a:gd name="connsiteY13" fmla="*/ 380861 h 587034"/>
              <a:gd name="connsiteX14" fmla="*/ 498972 w 609473"/>
              <a:gd name="connsiteY14" fmla="*/ 386700 h 587034"/>
              <a:gd name="connsiteX15" fmla="*/ 581344 w 609473"/>
              <a:gd name="connsiteY15" fmla="*/ 414485 h 587034"/>
              <a:gd name="connsiteX16" fmla="*/ 609473 w 609473"/>
              <a:gd name="connsiteY16" fmla="*/ 494820 h 587034"/>
              <a:gd name="connsiteX17" fmla="*/ 609473 w 609473"/>
              <a:gd name="connsiteY17" fmla="*/ 529048 h 587034"/>
              <a:gd name="connsiteX18" fmla="*/ 551399 w 609473"/>
              <a:gd name="connsiteY18" fmla="*/ 587034 h 587034"/>
              <a:gd name="connsiteX19" fmla="*/ 58074 w 609473"/>
              <a:gd name="connsiteY19" fmla="*/ 587034 h 587034"/>
              <a:gd name="connsiteX20" fmla="*/ 0 w 609473"/>
              <a:gd name="connsiteY20" fmla="*/ 529048 h 587034"/>
              <a:gd name="connsiteX21" fmla="*/ 0 w 609473"/>
              <a:gd name="connsiteY21" fmla="*/ 494820 h 587034"/>
              <a:gd name="connsiteX22" fmla="*/ 28129 w 609473"/>
              <a:gd name="connsiteY22" fmla="*/ 414485 h 587034"/>
              <a:gd name="connsiteX23" fmla="*/ 110501 w 609473"/>
              <a:gd name="connsiteY23" fmla="*/ 386700 h 587034"/>
              <a:gd name="connsiteX24" fmla="*/ 316407 w 609473"/>
              <a:gd name="connsiteY24" fmla="*/ 206077 h 587034"/>
              <a:gd name="connsiteX25" fmla="*/ 316407 w 609473"/>
              <a:gd name="connsiteY25" fmla="*/ 272924 h 587034"/>
              <a:gd name="connsiteX26" fmla="*/ 335965 w 609473"/>
              <a:gd name="connsiteY26" fmla="*/ 266783 h 587034"/>
              <a:gd name="connsiteX27" fmla="*/ 346551 w 609473"/>
              <a:gd name="connsiteY27" fmla="*/ 239602 h 587034"/>
              <a:gd name="connsiteX28" fmla="*/ 336570 w 609473"/>
              <a:gd name="connsiteY28" fmla="*/ 216346 h 587034"/>
              <a:gd name="connsiteX29" fmla="*/ 316407 w 609473"/>
              <a:gd name="connsiteY29" fmla="*/ 206077 h 587034"/>
              <a:gd name="connsiteX30" fmla="*/ 299872 w 609473"/>
              <a:gd name="connsiteY30" fmla="*/ 94230 h 587034"/>
              <a:gd name="connsiteX31" fmla="*/ 277793 w 609473"/>
              <a:gd name="connsiteY31" fmla="*/ 102183 h 587034"/>
              <a:gd name="connsiteX32" fmla="*/ 270534 w 609473"/>
              <a:gd name="connsiteY32" fmla="*/ 122922 h 587034"/>
              <a:gd name="connsiteX33" fmla="*/ 281322 w 609473"/>
              <a:gd name="connsiteY33" fmla="*/ 145674 h 587034"/>
              <a:gd name="connsiteX34" fmla="*/ 299872 w 609473"/>
              <a:gd name="connsiteY34" fmla="*/ 154231 h 587034"/>
              <a:gd name="connsiteX35" fmla="*/ 316407 w 609473"/>
              <a:gd name="connsiteY35" fmla="*/ 42585 h 587034"/>
              <a:gd name="connsiteX36" fmla="*/ 316407 w 609473"/>
              <a:gd name="connsiteY36" fmla="*/ 56478 h 587034"/>
              <a:gd name="connsiteX37" fmla="*/ 360061 w 609473"/>
              <a:gd name="connsiteY37" fmla="*/ 70169 h 587034"/>
              <a:gd name="connsiteX38" fmla="*/ 389904 w 609473"/>
              <a:gd name="connsiteY38" fmla="*/ 129465 h 587034"/>
              <a:gd name="connsiteX39" fmla="*/ 344837 w 609473"/>
              <a:gd name="connsiteY39" fmla="*/ 129465 h 587034"/>
              <a:gd name="connsiteX40" fmla="*/ 339797 w 609473"/>
              <a:gd name="connsiteY40" fmla="*/ 107217 h 587034"/>
              <a:gd name="connsiteX41" fmla="*/ 316407 w 609473"/>
              <a:gd name="connsiteY41" fmla="*/ 93928 h 587034"/>
              <a:gd name="connsiteX42" fmla="*/ 316407 w 609473"/>
              <a:gd name="connsiteY42" fmla="*/ 159063 h 587034"/>
              <a:gd name="connsiteX43" fmla="*/ 371050 w 609473"/>
              <a:gd name="connsiteY43" fmla="*/ 183829 h 587034"/>
              <a:gd name="connsiteX44" fmla="*/ 394037 w 609473"/>
              <a:gd name="connsiteY44" fmla="*/ 234467 h 587034"/>
              <a:gd name="connsiteX45" fmla="*/ 362380 w 609473"/>
              <a:gd name="connsiteY45" fmla="*/ 297086 h 587034"/>
              <a:gd name="connsiteX46" fmla="*/ 316407 w 609473"/>
              <a:gd name="connsiteY46" fmla="*/ 311079 h 587034"/>
              <a:gd name="connsiteX47" fmla="*/ 316407 w 609473"/>
              <a:gd name="connsiteY47" fmla="*/ 318328 h 587034"/>
              <a:gd name="connsiteX48" fmla="*/ 445959 w 609473"/>
              <a:gd name="connsiteY48" fmla="*/ 180507 h 587034"/>
              <a:gd name="connsiteX49" fmla="*/ 316407 w 609473"/>
              <a:gd name="connsiteY49" fmla="*/ 42585 h 587034"/>
              <a:gd name="connsiteX50" fmla="*/ 299872 w 609473"/>
              <a:gd name="connsiteY50" fmla="*/ 42484 h 587034"/>
              <a:gd name="connsiteX51" fmla="*/ 168808 w 609473"/>
              <a:gd name="connsiteY51" fmla="*/ 180507 h 587034"/>
              <a:gd name="connsiteX52" fmla="*/ 299872 w 609473"/>
              <a:gd name="connsiteY52" fmla="*/ 318428 h 587034"/>
              <a:gd name="connsiteX53" fmla="*/ 299872 w 609473"/>
              <a:gd name="connsiteY53" fmla="*/ 311381 h 587034"/>
              <a:gd name="connsiteX54" fmla="*/ 249564 w 609473"/>
              <a:gd name="connsiteY54" fmla="*/ 296683 h 587034"/>
              <a:gd name="connsiteX55" fmla="*/ 220729 w 609473"/>
              <a:gd name="connsiteY55" fmla="*/ 229635 h 587034"/>
              <a:gd name="connsiteX56" fmla="*/ 266904 w 609473"/>
              <a:gd name="connsiteY56" fmla="*/ 229635 h 587034"/>
              <a:gd name="connsiteX57" fmla="*/ 273659 w 609473"/>
              <a:gd name="connsiteY57" fmla="*/ 258528 h 587034"/>
              <a:gd name="connsiteX58" fmla="*/ 299872 w 609473"/>
              <a:gd name="connsiteY58" fmla="*/ 273428 h 587034"/>
              <a:gd name="connsiteX59" fmla="*/ 299872 w 609473"/>
              <a:gd name="connsiteY59" fmla="*/ 200440 h 587034"/>
              <a:gd name="connsiteX60" fmla="*/ 285959 w 609473"/>
              <a:gd name="connsiteY60" fmla="*/ 196312 h 587034"/>
              <a:gd name="connsiteX61" fmla="*/ 239784 w 609473"/>
              <a:gd name="connsiteY61" fmla="*/ 169634 h 587034"/>
              <a:gd name="connsiteX62" fmla="*/ 226375 w 609473"/>
              <a:gd name="connsiteY62" fmla="*/ 128459 h 587034"/>
              <a:gd name="connsiteX63" fmla="*/ 231618 w 609473"/>
              <a:gd name="connsiteY63" fmla="*/ 99566 h 587034"/>
              <a:gd name="connsiteX64" fmla="*/ 246237 w 609473"/>
              <a:gd name="connsiteY64" fmla="*/ 77115 h 587034"/>
              <a:gd name="connsiteX65" fmla="*/ 273256 w 609473"/>
              <a:gd name="connsiteY65" fmla="*/ 60404 h 587034"/>
              <a:gd name="connsiteX66" fmla="*/ 299872 w 609473"/>
              <a:gd name="connsiteY66" fmla="*/ 56075 h 587034"/>
              <a:gd name="connsiteX67" fmla="*/ 307333 w 609473"/>
              <a:gd name="connsiteY67" fmla="*/ 0 h 587034"/>
              <a:gd name="connsiteX68" fmla="*/ 488101 w 609473"/>
              <a:gd name="connsiteY68" fmla="*/ 180507 h 587034"/>
              <a:gd name="connsiteX69" fmla="*/ 307333 w 609473"/>
              <a:gd name="connsiteY69" fmla="*/ 361013 h 587034"/>
              <a:gd name="connsiteX70" fmla="*/ 126665 w 609473"/>
              <a:gd name="connsiteY70" fmla="*/ 180507 h 587034"/>
              <a:gd name="connsiteX71" fmla="*/ 307333 w 609473"/>
              <a:gd name="connsiteY71" fmla="*/ 0 h 58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9473" h="587034">
                <a:moveTo>
                  <a:pt x="304701" y="381618"/>
                </a:moveTo>
                <a:lnTo>
                  <a:pt x="325879" y="394101"/>
                </a:lnTo>
                <a:lnTo>
                  <a:pt x="309542" y="410914"/>
                </a:lnTo>
                <a:lnTo>
                  <a:pt x="331022" y="433867"/>
                </a:lnTo>
                <a:lnTo>
                  <a:pt x="312466" y="468800"/>
                </a:lnTo>
                <a:cubicBezTo>
                  <a:pt x="307021" y="479069"/>
                  <a:pt x="298751" y="478767"/>
                  <a:pt x="294112" y="468096"/>
                </a:cubicBezTo>
                <a:lnTo>
                  <a:pt x="278380" y="432055"/>
                </a:lnTo>
                <a:lnTo>
                  <a:pt x="299861" y="410612"/>
                </a:lnTo>
                <a:lnTo>
                  <a:pt x="284028" y="393397"/>
                </a:lnTo>
                <a:close/>
                <a:moveTo>
                  <a:pt x="224835" y="380559"/>
                </a:moveTo>
                <a:lnTo>
                  <a:pt x="283211" y="483344"/>
                </a:lnTo>
                <a:cubicBezTo>
                  <a:pt x="289260" y="493914"/>
                  <a:pt x="297024" y="499753"/>
                  <a:pt x="305190" y="499753"/>
                </a:cubicBezTo>
                <a:cubicBezTo>
                  <a:pt x="313155" y="499753"/>
                  <a:pt x="320919" y="494015"/>
                  <a:pt x="327069" y="483646"/>
                </a:cubicBezTo>
                <a:lnTo>
                  <a:pt x="387865" y="380861"/>
                </a:lnTo>
                <a:lnTo>
                  <a:pt x="498972" y="386700"/>
                </a:lnTo>
                <a:cubicBezTo>
                  <a:pt x="529521" y="388311"/>
                  <a:pt x="565716" y="400492"/>
                  <a:pt x="581344" y="414485"/>
                </a:cubicBezTo>
                <a:cubicBezTo>
                  <a:pt x="597072" y="428679"/>
                  <a:pt x="609473" y="464015"/>
                  <a:pt x="609473" y="494820"/>
                </a:cubicBezTo>
                <a:lnTo>
                  <a:pt x="609473" y="529048"/>
                </a:lnTo>
                <a:cubicBezTo>
                  <a:pt x="609473" y="561061"/>
                  <a:pt x="583360" y="587034"/>
                  <a:pt x="551399" y="587034"/>
                </a:cubicBezTo>
                <a:lnTo>
                  <a:pt x="58074" y="587034"/>
                </a:lnTo>
                <a:cubicBezTo>
                  <a:pt x="26012" y="587034"/>
                  <a:pt x="0" y="561061"/>
                  <a:pt x="0" y="529048"/>
                </a:cubicBezTo>
                <a:lnTo>
                  <a:pt x="0" y="494820"/>
                </a:lnTo>
                <a:cubicBezTo>
                  <a:pt x="0" y="464015"/>
                  <a:pt x="12401" y="428679"/>
                  <a:pt x="28129" y="414485"/>
                </a:cubicBezTo>
                <a:cubicBezTo>
                  <a:pt x="43757" y="400492"/>
                  <a:pt x="79851" y="388311"/>
                  <a:pt x="110501" y="386700"/>
                </a:cubicBezTo>
                <a:close/>
                <a:moveTo>
                  <a:pt x="316407" y="206077"/>
                </a:moveTo>
                <a:lnTo>
                  <a:pt x="316407" y="272924"/>
                </a:lnTo>
                <a:cubicBezTo>
                  <a:pt x="325379" y="271817"/>
                  <a:pt x="331832" y="269703"/>
                  <a:pt x="335965" y="266783"/>
                </a:cubicBezTo>
                <a:cubicBezTo>
                  <a:pt x="343023" y="261548"/>
                  <a:pt x="346551" y="252488"/>
                  <a:pt x="346551" y="239602"/>
                </a:cubicBezTo>
                <a:cubicBezTo>
                  <a:pt x="346551" y="229736"/>
                  <a:pt x="343224" y="222084"/>
                  <a:pt x="336570" y="216346"/>
                </a:cubicBezTo>
                <a:cubicBezTo>
                  <a:pt x="332638" y="213024"/>
                  <a:pt x="325884" y="209601"/>
                  <a:pt x="316407" y="206077"/>
                </a:cubicBezTo>
                <a:close/>
                <a:moveTo>
                  <a:pt x="299872" y="94230"/>
                </a:moveTo>
                <a:cubicBezTo>
                  <a:pt x="289891" y="94431"/>
                  <a:pt x="282531" y="97149"/>
                  <a:pt x="277793" y="102183"/>
                </a:cubicBezTo>
                <a:cubicBezTo>
                  <a:pt x="272954" y="107317"/>
                  <a:pt x="270534" y="114163"/>
                  <a:pt x="270534" y="122922"/>
                </a:cubicBezTo>
                <a:cubicBezTo>
                  <a:pt x="270534" y="132586"/>
                  <a:pt x="274163" y="140137"/>
                  <a:pt x="281322" y="145674"/>
                </a:cubicBezTo>
                <a:cubicBezTo>
                  <a:pt x="285354" y="148795"/>
                  <a:pt x="291504" y="151613"/>
                  <a:pt x="299872" y="154231"/>
                </a:cubicBezTo>
                <a:close/>
                <a:moveTo>
                  <a:pt x="316407" y="42585"/>
                </a:moveTo>
                <a:lnTo>
                  <a:pt x="316407" y="56478"/>
                </a:lnTo>
                <a:cubicBezTo>
                  <a:pt x="334957" y="57887"/>
                  <a:pt x="349576" y="62518"/>
                  <a:pt x="360061" y="70169"/>
                </a:cubicBezTo>
                <a:cubicBezTo>
                  <a:pt x="379318" y="82350"/>
                  <a:pt x="389198" y="102082"/>
                  <a:pt x="389904" y="129465"/>
                </a:cubicBezTo>
                <a:lnTo>
                  <a:pt x="344837" y="129465"/>
                </a:lnTo>
                <a:cubicBezTo>
                  <a:pt x="344031" y="119297"/>
                  <a:pt x="342317" y="111948"/>
                  <a:pt x="339797" y="107217"/>
                </a:cubicBezTo>
                <a:cubicBezTo>
                  <a:pt x="335562" y="99163"/>
                  <a:pt x="327698" y="94733"/>
                  <a:pt x="316407" y="93928"/>
                </a:cubicBezTo>
                <a:lnTo>
                  <a:pt x="316407" y="159063"/>
                </a:lnTo>
                <a:cubicBezTo>
                  <a:pt x="343527" y="168426"/>
                  <a:pt x="361674" y="176681"/>
                  <a:pt x="371050" y="183829"/>
                </a:cubicBezTo>
                <a:cubicBezTo>
                  <a:pt x="386375" y="195809"/>
                  <a:pt x="394037" y="212722"/>
                  <a:pt x="394037" y="234467"/>
                </a:cubicBezTo>
                <a:cubicBezTo>
                  <a:pt x="394037" y="263159"/>
                  <a:pt x="383451" y="284099"/>
                  <a:pt x="362380" y="297086"/>
                </a:cubicBezTo>
                <a:cubicBezTo>
                  <a:pt x="349475" y="305039"/>
                  <a:pt x="334151" y="309670"/>
                  <a:pt x="316407" y="311079"/>
                </a:cubicBezTo>
                <a:lnTo>
                  <a:pt x="316407" y="318328"/>
                </a:lnTo>
                <a:cubicBezTo>
                  <a:pt x="388593" y="313697"/>
                  <a:pt x="445959" y="253696"/>
                  <a:pt x="445959" y="180507"/>
                </a:cubicBezTo>
                <a:cubicBezTo>
                  <a:pt x="445959" y="107217"/>
                  <a:pt x="388593" y="47316"/>
                  <a:pt x="316407" y="42585"/>
                </a:cubicBezTo>
                <a:close/>
                <a:moveTo>
                  <a:pt x="299872" y="42484"/>
                </a:moveTo>
                <a:cubicBezTo>
                  <a:pt x="226980" y="46410"/>
                  <a:pt x="168808" y="106713"/>
                  <a:pt x="168808" y="180507"/>
                </a:cubicBezTo>
                <a:cubicBezTo>
                  <a:pt x="168808" y="254199"/>
                  <a:pt x="226980" y="314502"/>
                  <a:pt x="299872" y="318428"/>
                </a:cubicBezTo>
                <a:lnTo>
                  <a:pt x="299872" y="311381"/>
                </a:lnTo>
                <a:cubicBezTo>
                  <a:pt x="277390" y="308864"/>
                  <a:pt x="260553" y="303931"/>
                  <a:pt x="249564" y="296683"/>
                </a:cubicBezTo>
                <a:cubicBezTo>
                  <a:pt x="230005" y="283596"/>
                  <a:pt x="220427" y="261246"/>
                  <a:pt x="220729" y="229635"/>
                </a:cubicBezTo>
                <a:lnTo>
                  <a:pt x="266904" y="229635"/>
                </a:lnTo>
                <a:cubicBezTo>
                  <a:pt x="268518" y="244031"/>
                  <a:pt x="270736" y="253696"/>
                  <a:pt x="273659" y="258528"/>
                </a:cubicBezTo>
                <a:cubicBezTo>
                  <a:pt x="278095" y="266179"/>
                  <a:pt x="286867" y="271112"/>
                  <a:pt x="299872" y="273428"/>
                </a:cubicBezTo>
                <a:lnTo>
                  <a:pt x="299872" y="200440"/>
                </a:lnTo>
                <a:lnTo>
                  <a:pt x="285959" y="196312"/>
                </a:lnTo>
                <a:cubicBezTo>
                  <a:pt x="264182" y="189970"/>
                  <a:pt x="248757" y="181010"/>
                  <a:pt x="239784" y="169634"/>
                </a:cubicBezTo>
                <a:cubicBezTo>
                  <a:pt x="230811" y="158258"/>
                  <a:pt x="226375" y="144466"/>
                  <a:pt x="226375" y="128459"/>
                </a:cubicBezTo>
                <a:cubicBezTo>
                  <a:pt x="226375" y="117787"/>
                  <a:pt x="228089" y="108223"/>
                  <a:pt x="231618" y="99566"/>
                </a:cubicBezTo>
                <a:cubicBezTo>
                  <a:pt x="235046" y="90908"/>
                  <a:pt x="239986" y="83357"/>
                  <a:pt x="246237" y="77115"/>
                </a:cubicBezTo>
                <a:cubicBezTo>
                  <a:pt x="254302" y="69062"/>
                  <a:pt x="263376" y="63424"/>
                  <a:pt x="273256" y="60404"/>
                </a:cubicBezTo>
                <a:cubicBezTo>
                  <a:pt x="279406" y="58390"/>
                  <a:pt x="288177" y="56981"/>
                  <a:pt x="299872" y="56075"/>
                </a:cubicBezTo>
                <a:close/>
                <a:moveTo>
                  <a:pt x="307333" y="0"/>
                </a:moveTo>
                <a:cubicBezTo>
                  <a:pt x="407043" y="0"/>
                  <a:pt x="488101" y="80941"/>
                  <a:pt x="488101" y="180507"/>
                </a:cubicBezTo>
                <a:cubicBezTo>
                  <a:pt x="488101" y="279971"/>
                  <a:pt x="407043" y="361013"/>
                  <a:pt x="307333" y="361013"/>
                </a:cubicBezTo>
                <a:cubicBezTo>
                  <a:pt x="207724" y="361013"/>
                  <a:pt x="126665" y="279971"/>
                  <a:pt x="126665" y="180507"/>
                </a:cubicBezTo>
                <a:cubicBezTo>
                  <a:pt x="126665" y="80941"/>
                  <a:pt x="207724" y="0"/>
                  <a:pt x="307333" y="0"/>
                </a:cubicBezTo>
                <a:close/>
              </a:path>
            </a:pathLst>
          </a:custGeom>
          <a:solidFill>
            <a:schemeClr val="bg1"/>
          </a:solidFill>
          <a:ln>
            <a:noFill/>
          </a:ln>
        </p:spPr>
        <p:txBody>
          <a:bodyPr wrap="square" anchor="ctr">
            <a:normAutofit/>
          </a:bodyPr>
          <a:lstStyle/>
          <a:p>
            <a:pPr algn="ctr"/>
            <a:endParaRPr>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任意多边形 24"/>
          <p:cNvSpPr/>
          <p:nvPr>
            <p:custDataLst>
              <p:tags r:id="rId15"/>
            </p:custDataLst>
          </p:nvPr>
        </p:nvSpPr>
        <p:spPr bwMode="auto">
          <a:xfrm>
            <a:off x="5304344" y="1588457"/>
            <a:ext cx="383655" cy="369530"/>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wrap="square" anchor="ctr">
            <a:normAutofit/>
          </a:bodyPr>
          <a:lstStyle/>
          <a:p>
            <a:pPr algn="ctr"/>
            <a:endParaRPr>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16"/>
          <p:cNvSpPr txBox="1"/>
          <p:nvPr>
            <p:custDataLst>
              <p:tags r:id="rId16"/>
            </p:custDataLst>
          </p:nvPr>
        </p:nvSpPr>
        <p:spPr>
          <a:xfrm>
            <a:off x="2252347" y="1542401"/>
            <a:ext cx="2708986" cy="401105"/>
          </a:xfrm>
          <a:prstGeom prst="rect">
            <a:avLst/>
          </a:prstGeom>
          <a:noFill/>
        </p:spPr>
        <p:txBody>
          <a:bodyPr wrap="square" lIns="90000" tIns="46800" rIns="90000" bIns="0" anchor="b" anchorCtr="0">
            <a:normAutofit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2000" b="1" spc="300" dirty="0">
                <a:solidFill>
                  <a:schemeClr val="accent1"/>
                </a:solidFill>
                <a:latin typeface="Arial" panose="020B0604020202020204" pitchFamily="34" charset="0"/>
                <a:ea typeface="微软雅黑" panose="020B0503020204020204" pitchFamily="34" charset="-122"/>
                <a:cs typeface="+mj-cs"/>
                <a:sym typeface="Arial" panose="020B0604020202020204" pitchFamily="34" charset="0"/>
              </a:rPr>
              <a:t>充电加油站</a:t>
            </a:r>
            <a:endParaRPr lang="zh-CN" altLang="en-US" sz="2000" b="1" spc="300" dirty="0">
              <a:solidFill>
                <a:schemeClr val="accent1"/>
              </a:solidFill>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19" name="文本框 18"/>
          <p:cNvSpPr txBox="1"/>
          <p:nvPr>
            <p:custDataLst>
              <p:tags r:id="rId17"/>
            </p:custDataLst>
          </p:nvPr>
        </p:nvSpPr>
        <p:spPr>
          <a:xfrm>
            <a:off x="3031492" y="3688144"/>
            <a:ext cx="2708986" cy="401105"/>
          </a:xfrm>
          <a:prstGeom prst="rect">
            <a:avLst/>
          </a:prstGeom>
          <a:noFill/>
        </p:spPr>
        <p:txBody>
          <a:bodyPr wrap="square" lIns="90000" tIns="46800" rIns="90000" bIns="0" anchor="b" anchorCtr="0">
            <a:normAutofit fontScale="9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2000" b="1" spc="300" dirty="0">
                <a:solidFill>
                  <a:schemeClr val="accent3"/>
                </a:solidFill>
                <a:latin typeface="Arial" panose="020B0604020202020204" pitchFamily="34" charset="0"/>
                <a:ea typeface="微软雅黑" panose="020B0503020204020204" pitchFamily="34" charset="-122"/>
                <a:cs typeface="+mj-cs"/>
                <a:sym typeface="Arial" panose="020B0604020202020204" pitchFamily="34" charset="0"/>
              </a:rPr>
              <a:t>智慧芯</a:t>
            </a:r>
            <a:endParaRPr lang="zh-CN" altLang="en-US" sz="2000" b="1" spc="300" dirty="0">
              <a:solidFill>
                <a:schemeClr val="accent3"/>
              </a:solidFill>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21" name="文本框 20"/>
          <p:cNvSpPr txBox="1"/>
          <p:nvPr>
            <p:custDataLst>
              <p:tags r:id="rId18"/>
            </p:custDataLst>
          </p:nvPr>
        </p:nvSpPr>
        <p:spPr>
          <a:xfrm>
            <a:off x="7898491" y="1572602"/>
            <a:ext cx="2708986" cy="401105"/>
          </a:xfrm>
          <a:prstGeom prst="rect">
            <a:avLst/>
          </a:prstGeom>
          <a:noFill/>
        </p:spPr>
        <p:txBody>
          <a:bodyPr wrap="square" lIns="90000" tIns="46800" rIns="90000" bIns="0" anchor="b" anchorCtr="0">
            <a:normAutofit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altLang="en-US" sz="2000" b="1" spc="300" dirty="0">
                <a:solidFill>
                  <a:schemeClr val="accent2"/>
                </a:solidFill>
                <a:latin typeface="Arial" panose="020B0604020202020204" pitchFamily="34" charset="0"/>
                <a:ea typeface="微软雅黑" panose="020B0503020204020204" pitchFamily="34" charset="-122"/>
                <a:cs typeface="+mj-cs"/>
                <a:sym typeface="Arial" panose="020B0604020202020204" pitchFamily="34" charset="0"/>
              </a:rPr>
              <a:t>根据地</a:t>
            </a:r>
            <a:endParaRPr lang="zh-CN" altLang="en-US" sz="2000" b="1" spc="300" dirty="0">
              <a:solidFill>
                <a:schemeClr val="accent2"/>
              </a:solidFill>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26" name="Title 6"/>
          <p:cNvSpPr txBox="1"/>
          <p:nvPr>
            <p:custDataLst>
              <p:tags r:id="rId19"/>
            </p:custDataLst>
          </p:nvPr>
        </p:nvSpPr>
        <p:spPr>
          <a:xfrm>
            <a:off x="608399" y="153000"/>
            <a:ext cx="10974649" cy="608400"/>
          </a:xfrm>
          <a:prstGeom prst="rect">
            <a:avLst/>
          </a:prstGeom>
          <a:noFill/>
          <a:ln w="3175">
            <a:noFill/>
            <a:prstDash val="dash"/>
          </a:ln>
        </p:spPr>
        <p:txBody>
          <a:bodyPr wrap="square" lIns="91440" tIns="45720" rIns="91440" bIns="45720" anchor="b"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园区特色</a:t>
            </a:r>
            <a:endPar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100" name="文本框 99"/>
          <p:cNvSpPr txBox="1"/>
          <p:nvPr/>
        </p:nvSpPr>
        <p:spPr>
          <a:xfrm>
            <a:off x="481965" y="4438650"/>
            <a:ext cx="10862945" cy="1968500"/>
          </a:xfrm>
          <a:prstGeom prst="rect">
            <a:avLst/>
          </a:prstGeom>
          <a:noFill/>
          <a:ln w="9525">
            <a:noFill/>
          </a:ln>
        </p:spPr>
        <p:txBody>
          <a:bodyPr wrap="square">
            <a:spAutoFit/>
          </a:bodyPr>
          <a:p>
            <a:pPr indent="0" algn="ctr">
              <a:lnSpc>
                <a:spcPct val="120000"/>
              </a:lnSpc>
            </a:pPr>
            <a:r>
              <a:rPr lang="zh-CN" sz="2000" b="0">
                <a:latin typeface="+mn-ea"/>
                <a:cs typeface="+mn-ea"/>
              </a:rPr>
              <a:t>园区是艺术培训的品牌集中地</a:t>
            </a:r>
            <a:endParaRPr lang="zh-CN" sz="2000" b="0">
              <a:latin typeface="+mn-ea"/>
              <a:cs typeface="+mn-ea"/>
            </a:endParaRPr>
          </a:p>
          <a:p>
            <a:pPr indent="0" algn="ctr">
              <a:lnSpc>
                <a:spcPct val="120000"/>
              </a:lnSpc>
            </a:pPr>
            <a:endParaRPr lang="zh-CN" sz="2000" b="0">
              <a:latin typeface="+mn-ea"/>
              <a:cs typeface="+mn-ea"/>
            </a:endParaRPr>
          </a:p>
          <a:p>
            <a:pPr indent="0">
              <a:lnSpc>
                <a:spcPct val="120000"/>
              </a:lnSpc>
            </a:pPr>
            <a:r>
              <a:rPr lang="zh-CN" altLang="en-US" sz="2000" b="0">
                <a:latin typeface="+mn-ea"/>
                <a:cs typeface="+mn-ea"/>
              </a:rPr>
              <a:t>特设</a:t>
            </a:r>
            <a:r>
              <a:rPr lang="zh-CN" sz="2000" b="0">
                <a:latin typeface="+mn-ea"/>
                <a:cs typeface="+mn-ea"/>
              </a:rPr>
              <a:t>文创企业的</a:t>
            </a:r>
            <a:r>
              <a:rPr lang="zh-CN" sz="2000" b="0">
                <a:solidFill>
                  <a:srgbClr val="FF0000"/>
                </a:solidFill>
                <a:latin typeface="+mn-ea"/>
                <a:cs typeface="+mn-ea"/>
              </a:rPr>
              <a:t>“充电加油站”</a:t>
            </a:r>
            <a:r>
              <a:rPr lang="zh-CN" sz="2000" b="0">
                <a:latin typeface="+mn-ea"/>
                <a:cs typeface="+mn-ea"/>
              </a:rPr>
              <a:t>；科技文化融合的</a:t>
            </a:r>
            <a:r>
              <a:rPr lang="zh-CN" sz="2000" b="0">
                <a:solidFill>
                  <a:srgbClr val="FF0000"/>
                </a:solidFill>
                <a:latin typeface="+mn-ea"/>
                <a:cs typeface="+mn-ea"/>
              </a:rPr>
              <a:t>“智慧芯”</a:t>
            </a:r>
            <a:r>
              <a:rPr lang="zh-CN" sz="2000" b="0">
                <a:latin typeface="+mn-ea"/>
                <a:cs typeface="+mn-ea"/>
              </a:rPr>
              <a:t>；</a:t>
            </a:r>
            <a:r>
              <a:rPr lang="en-US" sz="2000" b="0">
                <a:latin typeface="+mn-ea"/>
                <a:cs typeface="+mn-ea"/>
              </a:rPr>
              <a:t> </a:t>
            </a:r>
            <a:r>
              <a:rPr lang="zh-CN" sz="2000" b="0">
                <a:latin typeface="+mn-ea"/>
                <a:cs typeface="+mn-ea"/>
              </a:rPr>
              <a:t>影视传媒产业的</a:t>
            </a:r>
            <a:r>
              <a:rPr lang="zh-CN" sz="2000" b="0">
                <a:solidFill>
                  <a:srgbClr val="FF0000"/>
                </a:solidFill>
                <a:latin typeface="+mn-ea"/>
                <a:cs typeface="+mn-ea"/>
              </a:rPr>
              <a:t>“根据地”</a:t>
            </a:r>
            <a:r>
              <a:rPr lang="zh-CN" sz="2000" b="0">
                <a:latin typeface="+mn-ea"/>
                <a:cs typeface="+mn-ea"/>
              </a:rPr>
              <a:t>；</a:t>
            </a:r>
            <a:endParaRPr lang="zh-CN" sz="2000" b="0">
              <a:latin typeface="+mn-ea"/>
              <a:cs typeface="+mn-ea"/>
            </a:endParaRPr>
          </a:p>
          <a:p>
            <a:pPr indent="0">
              <a:lnSpc>
                <a:spcPct val="120000"/>
              </a:lnSpc>
            </a:pPr>
            <a:r>
              <a:rPr lang="zh-CN" sz="2000" b="0">
                <a:latin typeface="+mn-ea"/>
                <a:cs typeface="+mn-ea"/>
              </a:rPr>
              <a:t>倡导联合共享办公汇集地，共建庭院风格办公模式。</a:t>
            </a:r>
            <a:endParaRPr lang="zh-CN" sz="2000" b="0">
              <a:latin typeface="+mn-ea"/>
              <a:cs typeface="+mn-ea"/>
            </a:endParaRPr>
          </a:p>
          <a:p>
            <a:pPr indent="0">
              <a:lnSpc>
                <a:spcPct val="130000"/>
              </a:lnSpc>
            </a:pPr>
            <a:endParaRPr lang="en-US" altLang="en-US" sz="2000" b="0">
              <a:latin typeface="+mn-ea"/>
              <a:cs typeface="+mn-ea"/>
            </a:endParaRPr>
          </a:p>
        </p:txBody>
      </p:sp>
    </p:spTree>
    <p:custDataLst>
      <p:tags r:id="rId20"/>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6660515" y="1315720"/>
            <a:ext cx="5182870" cy="4953635"/>
          </a:xfrm>
          <a:prstGeom prst="rect">
            <a:avLst/>
          </a:prstGeom>
          <a:solidFill>
            <a:schemeClr val="bg2"/>
          </a:solidFill>
          <a:ln>
            <a:noFill/>
          </a:ln>
          <a:effectLst>
            <a:outerShdw blurRad="127000" dist="38100" dir="5400000" algn="t"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9" name="矩形 8"/>
          <p:cNvSpPr/>
          <p:nvPr>
            <p:custDataLst>
              <p:tags r:id="rId2"/>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10" name="图片 9"/>
          <p:cNvPicPr/>
          <p:nvPr>
            <p:custDataLst>
              <p:tags r:id="rId3"/>
            </p:custDataLst>
          </p:nvPr>
        </p:nvPicPr>
        <p:blipFill>
          <a:blip r:embed="rId4" r:link="rId5" cstate="email">
            <a:extLst>
              <a:ext uri="{28A0092B-C50C-407E-A947-70E740481C1C}">
                <a14:useLocalDpi xmlns:a14="http://schemas.microsoft.com/office/drawing/2010/main" val="0"/>
              </a:ext>
            </a:extLst>
          </a:blip>
          <a:stretch>
            <a:fillRect/>
          </a:stretch>
        </p:blipFill>
        <p:spPr>
          <a:xfrm>
            <a:off x="11471910" y="6269233"/>
            <a:ext cx="720090" cy="588767"/>
          </a:xfrm>
          <a:prstGeom prst="rect">
            <a:avLst/>
          </a:prstGeom>
        </p:spPr>
      </p:pic>
      <p:pic>
        <p:nvPicPr>
          <p:cNvPr id="11" name="图片 10"/>
          <p:cNvPicPr/>
          <p:nvPr>
            <p:custDataLst>
              <p:tags r:id="rId6"/>
            </p:custDataLst>
          </p:nvPr>
        </p:nvPicPr>
        <p:blipFill>
          <a:blip r:embed="rId7" r:link="rId8" cstate="email">
            <a:extLst>
              <a:ext uri="{28A0092B-C50C-407E-A947-70E740481C1C}">
                <a14:useLocalDpi xmlns:a14="http://schemas.microsoft.com/office/drawing/2010/main" val="0"/>
              </a:ext>
            </a:extLst>
          </a:blip>
          <a:stretch>
            <a:fillRect/>
          </a:stretch>
        </p:blipFill>
        <p:spPr>
          <a:xfrm>
            <a:off x="0" y="6269233"/>
            <a:ext cx="720090" cy="588767"/>
          </a:xfrm>
          <a:prstGeom prst="rect">
            <a:avLst/>
          </a:prstGeom>
        </p:spPr>
      </p:pic>
      <p:sp>
        <p:nvSpPr>
          <p:cNvPr id="3" name="文本框 2"/>
          <p:cNvSpPr txBox="1"/>
          <p:nvPr>
            <p:custDataLst>
              <p:tags r:id="rId9"/>
            </p:custDataLst>
          </p:nvPr>
        </p:nvSpPr>
        <p:spPr>
          <a:xfrm>
            <a:off x="608965" y="2167255"/>
            <a:ext cx="4923155" cy="3439160"/>
          </a:xfrm>
          <a:prstGeom prst="rect">
            <a:avLst/>
          </a:prstGeom>
          <a:noFill/>
        </p:spPr>
        <p:txBody>
          <a:bodyPr wrap="square" rtlCol="0">
            <a:normAutofit fontScale="9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30000"/>
              </a:lnSpc>
              <a:spcBef>
                <a:spcPts val="1000"/>
              </a:spcBef>
              <a:buClrTx/>
              <a:buSzTx/>
              <a:buFontTx/>
            </a:pPr>
            <a:r>
              <a:rPr lang="zh-CN" altLang="en-US" sz="1800" spc="50" dirty="0" smtClean="0">
                <a:ln w="3175">
                  <a:noFill/>
                  <a:prstDash val="dash"/>
                </a:ln>
                <a:solidFill>
                  <a:schemeClr val="tx1">
                    <a:lumMod val="65000"/>
                    <a:lumOff val="35000"/>
                  </a:schemeClr>
                </a:solidFill>
                <a:effectLst/>
                <a:latin typeface="Arial" panose="020B0604020202020204" pitchFamily="34" charset="0"/>
                <a:ea typeface="微软雅黑" panose="020B0503020204020204" pitchFamily="34" charset="-122"/>
                <a:cs typeface="微软雅黑" panose="020B0503020204020204" pitchFamily="34" charset="-122"/>
                <a:sym typeface="+mn-ea"/>
              </a:rPr>
              <a:t>温州智慧谷汇集了多家艺术培训品牌机构入驻，已经成为温州艺术培训品牌集中地，也是温州市文化人的聚集地、高雅艺术的交流中心。园区承办各类文化交流活动近30余场次，今后智慧谷还将充分利用园区优势打造温州艺术教育展示交流基地，并定期汇聚名家、名人现场交流、研讨，吸引更多教育培训类机构入驻，为温州的</a:t>
            </a:r>
            <a:r>
              <a:rPr lang="zh-CN" altLang="en-US" sz="1800" b="1" spc="50" dirty="0" smtClean="0">
                <a:ln w="3175">
                  <a:noFill/>
                  <a:prstDash val="dash"/>
                </a:ln>
                <a:solidFill>
                  <a:srgbClr val="FF0000"/>
                </a:solidFill>
                <a:effectLst/>
                <a:latin typeface="Arial" panose="020B0604020202020204" pitchFamily="34" charset="0"/>
                <a:ea typeface="微软雅黑" panose="020B0503020204020204" pitchFamily="34" charset="-122"/>
                <a:cs typeface="微软雅黑" panose="020B0503020204020204" pitchFamily="34" charset="-122"/>
                <a:sym typeface="+mn-ea"/>
              </a:rPr>
              <a:t>“艺术之乡”</a:t>
            </a:r>
            <a:r>
              <a:rPr lang="zh-CN" altLang="en-US" sz="1800" spc="50" dirty="0" smtClean="0">
                <a:ln w="3175">
                  <a:noFill/>
                  <a:prstDash val="dash"/>
                </a:ln>
                <a:solidFill>
                  <a:schemeClr val="tx1">
                    <a:lumMod val="65000"/>
                    <a:lumOff val="35000"/>
                  </a:schemeClr>
                </a:solidFill>
                <a:effectLst/>
                <a:latin typeface="Arial" panose="020B0604020202020204" pitchFamily="34" charset="0"/>
                <a:ea typeface="微软雅黑" panose="020B0503020204020204" pitchFamily="34" charset="-122"/>
                <a:cs typeface="微软雅黑" panose="020B0503020204020204" pitchFamily="34" charset="-122"/>
                <a:sym typeface="+mn-ea"/>
              </a:rPr>
              <a:t>不断输送各类艺术人才。其中留香阁建成了</a:t>
            </a:r>
            <a:r>
              <a:rPr lang="zh-CN" altLang="en-US" sz="1800" b="1" spc="50" dirty="0" smtClean="0">
                <a:ln w="3175">
                  <a:noFill/>
                  <a:prstDash val="dash"/>
                </a:ln>
                <a:solidFill>
                  <a:srgbClr val="FF0000"/>
                </a:solidFill>
                <a:effectLst/>
                <a:latin typeface="Arial" panose="020B0604020202020204" pitchFamily="34" charset="0"/>
                <a:ea typeface="微软雅黑" panose="020B0503020204020204" pitchFamily="34" charset="-122"/>
                <a:cs typeface="微软雅黑" panose="020B0503020204020204" pitchFamily="34" charset="-122"/>
                <a:sym typeface="+mn-ea"/>
              </a:rPr>
              <a:t>“传芳臻藏唐卡艺术馆”</a:t>
            </a:r>
            <a:r>
              <a:rPr lang="zh-CN" altLang="en-US" sz="1800" spc="50" dirty="0" smtClean="0">
                <a:ln w="3175">
                  <a:noFill/>
                  <a:prstDash val="dash"/>
                </a:ln>
                <a:solidFill>
                  <a:schemeClr val="tx1">
                    <a:lumMod val="65000"/>
                    <a:lumOff val="35000"/>
                  </a:schemeClr>
                </a:solidFill>
                <a:effectLst/>
                <a:latin typeface="Arial" panose="020B0604020202020204" pitchFamily="34" charset="0"/>
                <a:ea typeface="微软雅黑" panose="020B0503020204020204" pitchFamily="34" charset="-122"/>
                <a:cs typeface="微软雅黑" panose="020B0503020204020204" pitchFamily="34" charset="-122"/>
                <a:sym typeface="+mn-ea"/>
              </a:rPr>
              <a:t>，是温州乃至全省唯一唐卡艺术馆，得到了市、区各级领导的好评和肯定。  </a:t>
            </a:r>
            <a:endParaRPr lang="zh-CN" altLang="en-US" sz="1800" spc="50" dirty="0" smtClean="0">
              <a:ln w="3175">
                <a:noFill/>
                <a:prstDash val="dash"/>
              </a:ln>
              <a:solidFill>
                <a:schemeClr val="tx1">
                  <a:lumMod val="65000"/>
                  <a:lumOff val="35000"/>
                </a:schemeClr>
              </a:solidFill>
              <a:effectLst/>
              <a:latin typeface="Arial" panose="020B0604020202020204" pitchFamily="34" charset="0"/>
              <a:ea typeface="微软雅黑" panose="020B0503020204020204" pitchFamily="34" charset="-122"/>
              <a:cs typeface="微软雅黑" panose="020B0503020204020204" pitchFamily="34" charset="-122"/>
              <a:sym typeface="+mn-ea"/>
            </a:endParaRPr>
          </a:p>
        </p:txBody>
      </p:sp>
      <p:cxnSp>
        <p:nvCxnSpPr>
          <p:cNvPr id="5" name="直接连接符 4"/>
          <p:cNvCxnSpPr/>
          <p:nvPr>
            <p:custDataLst>
              <p:tags r:id="rId10"/>
            </p:custDataLst>
          </p:nvPr>
        </p:nvCxnSpPr>
        <p:spPr>
          <a:xfrm>
            <a:off x="6096275" y="1629704"/>
            <a:ext cx="0" cy="4328819"/>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Title 6"/>
          <p:cNvSpPr txBox="1"/>
          <p:nvPr>
            <p:custDataLst>
              <p:tags r:id="rId11"/>
            </p:custDataLst>
          </p:nvPr>
        </p:nvSpPr>
        <p:spPr>
          <a:xfrm>
            <a:off x="608399" y="153000"/>
            <a:ext cx="10974649" cy="608400"/>
          </a:xfrm>
          <a:prstGeom prst="rect">
            <a:avLst/>
          </a:prstGeom>
          <a:noFill/>
          <a:ln w="3175">
            <a:noFill/>
            <a:prstDash val="dash"/>
          </a:ln>
        </p:spPr>
        <p:txBody>
          <a:bodyPr wrap="square" lIns="91440" tIns="45720" rIns="91440" bIns="45720" anchor="b"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艺术培训的品牌集中地</a:t>
            </a:r>
            <a:endPar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8" name="图片 7" descr="图片 6"/>
          <p:cNvPicPr>
            <a:picLocks noChangeAspect="1"/>
          </p:cNvPicPr>
          <p:nvPr/>
        </p:nvPicPr>
        <p:blipFill>
          <a:blip r:embed="rId12"/>
          <a:stretch>
            <a:fillRect/>
          </a:stretch>
        </p:blipFill>
        <p:spPr>
          <a:xfrm>
            <a:off x="6659880" y="1009650"/>
            <a:ext cx="5182870" cy="2811780"/>
          </a:xfrm>
          <a:prstGeom prst="rect">
            <a:avLst/>
          </a:prstGeom>
        </p:spPr>
      </p:pic>
      <p:pic>
        <p:nvPicPr>
          <p:cNvPr id="15" name="图片 14" descr="图片 4"/>
          <p:cNvPicPr>
            <a:picLocks noChangeAspect="1"/>
          </p:cNvPicPr>
          <p:nvPr/>
        </p:nvPicPr>
        <p:blipFill>
          <a:blip r:embed="rId13"/>
          <a:stretch>
            <a:fillRect/>
          </a:stretch>
        </p:blipFill>
        <p:spPr>
          <a:xfrm>
            <a:off x="6659880" y="4050030"/>
            <a:ext cx="5182870" cy="2573020"/>
          </a:xfrm>
          <a:prstGeom prst="rect">
            <a:avLst/>
          </a:prstGeom>
        </p:spPr>
      </p:pic>
    </p:spTree>
    <p:custDataLst>
      <p:tags r:id="rId1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8" name="图片 7"/>
          <p:cNvPicPr/>
          <p:nvPr>
            <p:custDataLst>
              <p:tags r:id="rId2"/>
            </p:custDataLst>
          </p:nvPr>
        </p:nvPicPr>
        <p:blipFill>
          <a:blip r:embed="rId3" r:link="rId4" cstate="email">
            <a:extLst>
              <a:ext uri="{28A0092B-C50C-407E-A947-70E740481C1C}">
                <a14:useLocalDpi xmlns:a14="http://schemas.microsoft.com/office/drawing/2010/main" val="0"/>
              </a:ext>
            </a:extLst>
          </a:blip>
          <a:stretch>
            <a:fillRect/>
          </a:stretch>
        </p:blipFill>
        <p:spPr>
          <a:xfrm>
            <a:off x="11471910" y="6269233"/>
            <a:ext cx="720090" cy="588767"/>
          </a:xfrm>
          <a:prstGeom prst="rect">
            <a:avLst/>
          </a:prstGeom>
        </p:spPr>
      </p:pic>
      <p:pic>
        <p:nvPicPr>
          <p:cNvPr id="9" name="图片 8"/>
          <p:cNvPicPr/>
          <p:nvPr>
            <p:custDataLst>
              <p:tags r:id="rId5"/>
            </p:custDataLst>
          </p:nvPr>
        </p:nvPicPr>
        <p:blipFill>
          <a:blip r:embed="rId6" r:link="rId7" cstate="email">
            <a:extLst>
              <a:ext uri="{28A0092B-C50C-407E-A947-70E740481C1C}">
                <a14:useLocalDpi xmlns:a14="http://schemas.microsoft.com/office/drawing/2010/main" val="0"/>
              </a:ext>
            </a:extLst>
          </a:blip>
          <a:stretch>
            <a:fillRect/>
          </a:stretch>
        </p:blipFill>
        <p:spPr>
          <a:xfrm>
            <a:off x="0" y="6269233"/>
            <a:ext cx="720090" cy="588767"/>
          </a:xfrm>
          <a:prstGeom prst="rect">
            <a:avLst/>
          </a:prstGeom>
        </p:spPr>
      </p:pic>
      <p:sp>
        <p:nvSpPr>
          <p:cNvPr id="3" name="Title 6"/>
          <p:cNvSpPr txBox="1"/>
          <p:nvPr>
            <p:custDataLst>
              <p:tags r:id="rId8"/>
            </p:custDataLst>
          </p:nvPr>
        </p:nvSpPr>
        <p:spPr>
          <a:xfrm>
            <a:off x="6590099" y="1591380"/>
            <a:ext cx="5125100" cy="4420800"/>
          </a:xfrm>
          <a:prstGeom prst="rect">
            <a:avLst/>
          </a:prstGeom>
          <a:noFill/>
          <a:ln w="3175">
            <a:noFill/>
            <a:prstDash val="dash"/>
          </a:ln>
        </p:spPr>
        <p:txBody>
          <a:bodyPr wrap="square" lIns="91440" tIns="45720" rIns="91440" bIns="4572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nSpc>
                <a:spcPct val="130000"/>
              </a:lnSpc>
              <a:spcAft>
                <a:spcPts val="800"/>
              </a:spcAft>
              <a:buClr>
                <a:schemeClr val="tx1">
                  <a:lumMod val="65000"/>
                  <a:lumOff val="35000"/>
                </a:schemeClr>
              </a:buClr>
            </a:pPr>
            <a:r>
              <a:rPr lang="zh-CN" altLang="en-US" sz="20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目前已经形成独具特色的温州文创体系。园区内现有多家设计、创意类文化企业。通过引进和扶持文化创意企业的入驻和发展，提升了园区的开放度和包容度，同时通过积极促进生活与创意相融合，以</a:t>
            </a:r>
            <a:r>
              <a:rPr lang="zh-CN" altLang="en-US" sz="2000" b="1"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文创基地</a:t>
            </a:r>
            <a:r>
              <a:rPr lang="zh-CN" altLang="en-US" sz="20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为核心，引领新型创意社群建设，进而提高人们的生活品质，推动城市和谐发展。</a:t>
            </a:r>
            <a:endParaRPr lang="zh-CN" altLang="en-US" sz="20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cxnSp>
        <p:nvCxnSpPr>
          <p:cNvPr id="5" name="直接连接符 4"/>
          <p:cNvCxnSpPr/>
          <p:nvPr>
            <p:custDataLst>
              <p:tags r:id="rId9"/>
            </p:custDataLst>
          </p:nvPr>
        </p:nvCxnSpPr>
        <p:spPr>
          <a:xfrm>
            <a:off x="6095998" y="1591374"/>
            <a:ext cx="0" cy="4420800"/>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Title 6"/>
          <p:cNvSpPr txBox="1"/>
          <p:nvPr>
            <p:custDataLst>
              <p:tags r:id="rId10"/>
            </p:custDataLst>
          </p:nvPr>
        </p:nvSpPr>
        <p:spPr>
          <a:xfrm>
            <a:off x="608399" y="153000"/>
            <a:ext cx="10974649" cy="608400"/>
          </a:xfrm>
          <a:prstGeom prst="rect">
            <a:avLst/>
          </a:prstGeom>
          <a:noFill/>
          <a:ln w="3175">
            <a:noFill/>
            <a:prstDash val="dash"/>
          </a:ln>
        </p:spPr>
        <p:txBody>
          <a:bodyPr wrap="square" lIns="91440" tIns="45720" rIns="91440" bIns="45720" anchor="b"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文创企业的“充电加油站”</a:t>
            </a:r>
            <a:endPar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2" name="矩形 1"/>
          <p:cNvSpPr/>
          <p:nvPr>
            <p:custDataLst>
              <p:tags r:id="rId11"/>
            </p:custDataLst>
          </p:nvPr>
        </p:nvSpPr>
        <p:spPr>
          <a:xfrm>
            <a:off x="608368" y="1591374"/>
            <a:ext cx="5182845" cy="3960956"/>
          </a:xfrm>
          <a:prstGeom prst="rect">
            <a:avLst/>
          </a:prstGeom>
          <a:solidFill>
            <a:schemeClr val="bg2"/>
          </a:solidFill>
          <a:ln>
            <a:noFill/>
          </a:ln>
          <a:effectLst>
            <a:outerShdw blurRad="127000" dist="38100" dir="5400000" algn="t"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pic>
        <p:nvPicPr>
          <p:cNvPr id="11" name="图片 10" descr="图片 5"/>
          <p:cNvPicPr>
            <a:picLocks noChangeAspect="1"/>
          </p:cNvPicPr>
          <p:nvPr/>
        </p:nvPicPr>
        <p:blipFill>
          <a:blip r:embed="rId12"/>
          <a:stretch>
            <a:fillRect/>
          </a:stretch>
        </p:blipFill>
        <p:spPr>
          <a:xfrm>
            <a:off x="608330" y="1925955"/>
            <a:ext cx="5172710" cy="2586355"/>
          </a:xfrm>
          <a:prstGeom prst="rect">
            <a:avLst/>
          </a:prstGeom>
        </p:spPr>
      </p:pic>
    </p:spTree>
    <p:custDataLst>
      <p:tags r:id="rId1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13" name="图片 12"/>
          <p:cNvPicPr/>
          <p:nvPr>
            <p:custDataLst>
              <p:tags r:id="rId2"/>
            </p:custDataLst>
          </p:nvPr>
        </p:nvPicPr>
        <p:blipFill>
          <a:blip r:embed="rId3" r:link="rId4" cstate="email">
            <a:extLst>
              <a:ext uri="{28A0092B-C50C-407E-A947-70E740481C1C}">
                <a14:useLocalDpi xmlns:a14="http://schemas.microsoft.com/office/drawing/2010/main" val="0"/>
              </a:ext>
            </a:extLst>
          </a:blip>
          <a:stretch>
            <a:fillRect/>
          </a:stretch>
        </p:blipFill>
        <p:spPr>
          <a:xfrm>
            <a:off x="11471910" y="6269233"/>
            <a:ext cx="720090" cy="588767"/>
          </a:xfrm>
          <a:prstGeom prst="rect">
            <a:avLst/>
          </a:prstGeom>
        </p:spPr>
      </p:pic>
      <p:pic>
        <p:nvPicPr>
          <p:cNvPr id="14" name="图片 13"/>
          <p:cNvPicPr/>
          <p:nvPr>
            <p:custDataLst>
              <p:tags r:id="rId5"/>
            </p:custDataLst>
          </p:nvPr>
        </p:nvPicPr>
        <p:blipFill>
          <a:blip r:embed="rId6" r:link="rId7" cstate="email">
            <a:extLst>
              <a:ext uri="{28A0092B-C50C-407E-A947-70E740481C1C}">
                <a14:useLocalDpi xmlns:a14="http://schemas.microsoft.com/office/drawing/2010/main" val="0"/>
              </a:ext>
            </a:extLst>
          </a:blip>
          <a:stretch>
            <a:fillRect/>
          </a:stretch>
        </p:blipFill>
        <p:spPr>
          <a:xfrm>
            <a:off x="0" y="6269233"/>
            <a:ext cx="720090" cy="588767"/>
          </a:xfrm>
          <a:prstGeom prst="rect">
            <a:avLst/>
          </a:prstGeom>
        </p:spPr>
      </p:pic>
      <p:sp>
        <p:nvSpPr>
          <p:cNvPr id="3" name="矩形 2"/>
          <p:cNvSpPr/>
          <p:nvPr>
            <p:custDataLst>
              <p:tags r:id="rId8"/>
            </p:custDataLst>
          </p:nvPr>
        </p:nvSpPr>
        <p:spPr>
          <a:xfrm>
            <a:off x="1537335" y="1351915"/>
            <a:ext cx="8256905" cy="4591685"/>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5" name="文本框 48"/>
          <p:cNvSpPr txBox="1"/>
          <p:nvPr>
            <p:custDataLst>
              <p:tags r:id="rId9"/>
            </p:custDataLst>
          </p:nvPr>
        </p:nvSpPr>
        <p:spPr>
          <a:xfrm>
            <a:off x="2024380" y="4505325"/>
            <a:ext cx="7282180" cy="2160270"/>
          </a:xfrm>
          <a:prstGeom prst="rect">
            <a:avLst/>
          </a:prstGeom>
          <a:noFill/>
        </p:spPr>
        <p:txBody>
          <a:bodyPr wrap="square" lIns="91440" tIns="45720" rIns="91440" bIns="45720" rtlCol="0">
            <a:normAutofit/>
          </a:bodyPr>
          <a:lstStyle>
            <a:defPPr>
              <a:defRPr lang="zh-CN"/>
            </a:defPPr>
            <a:lvl1pPr fontAlgn="auto">
              <a:lnSpc>
                <a:spcPct val="130000"/>
              </a:lnSpc>
              <a:spcAft>
                <a:spcPts val="1000"/>
              </a:spcAft>
              <a:defRPr sz="1600" spc="150"/>
            </a:lvl1pPr>
          </a:lstStyle>
          <a:p>
            <a:r>
              <a:rPr lang="zh-CN" altLang="en-US" b="1" spc="100" dirty="0">
                <a:solidFill>
                  <a:schemeClr val="tx1">
                    <a:lumMod val="65000"/>
                    <a:lumOff val="35000"/>
                  </a:schemeClr>
                </a:solidFill>
                <a:latin typeface="Arial" panose="020B0604020202020204" pitchFamily="34" charset="0"/>
                <a:ea typeface="微软雅黑" panose="020B0503020204020204" pitchFamily="34" charset="-122"/>
              </a:rPr>
              <a:t>“智慧型”</a:t>
            </a:r>
            <a:r>
              <a:rPr lang="zh-CN" altLang="en-US" spc="100" dirty="0">
                <a:solidFill>
                  <a:schemeClr val="tx1">
                    <a:lumMod val="65000"/>
                    <a:lumOff val="35000"/>
                  </a:schemeClr>
                </a:solidFill>
                <a:latin typeface="Arial" panose="020B0604020202020204" pitchFamily="34" charset="0"/>
                <a:ea typeface="微软雅黑" panose="020B0503020204020204" pitchFamily="34" charset="-122"/>
              </a:rPr>
              <a:t>企业的入驻，让智慧谷拥有了一颗</a:t>
            </a:r>
            <a:r>
              <a:rPr lang="zh-CN" altLang="en-US" b="1" spc="100" dirty="0">
                <a:solidFill>
                  <a:srgbClr val="FF0000"/>
                </a:solidFill>
                <a:latin typeface="Arial" panose="020B0604020202020204" pitchFamily="34" charset="0"/>
                <a:ea typeface="微软雅黑" panose="020B0503020204020204" pitchFamily="34" charset="-122"/>
              </a:rPr>
              <a:t>“智慧芯”</a:t>
            </a:r>
            <a:r>
              <a:rPr lang="zh-CN" altLang="en-US" spc="100" dirty="0">
                <a:solidFill>
                  <a:schemeClr val="tx1">
                    <a:lumMod val="65000"/>
                    <a:lumOff val="35000"/>
                  </a:schemeClr>
                </a:solidFill>
                <a:latin typeface="Arial" panose="020B0604020202020204" pitchFamily="34" charset="0"/>
                <a:ea typeface="微软雅黑" panose="020B0503020204020204" pitchFamily="34" charset="-122"/>
              </a:rPr>
              <a:t>，特别是近年来，通过科技与文化的融合，智慧谷园区完成了</a:t>
            </a:r>
            <a:r>
              <a:rPr lang="zh-CN" altLang="en-US" b="1" spc="100" dirty="0">
                <a:solidFill>
                  <a:srgbClr val="FF0000"/>
                </a:solidFill>
                <a:latin typeface="Arial" panose="020B0604020202020204" pitchFamily="34" charset="0"/>
                <a:ea typeface="微软雅黑" panose="020B0503020204020204" pitchFamily="34" charset="-122"/>
              </a:rPr>
              <a:t>文创蝶变</a:t>
            </a:r>
            <a:r>
              <a:rPr lang="zh-CN" altLang="en-US" spc="100" dirty="0">
                <a:solidFill>
                  <a:schemeClr val="tx1">
                    <a:lumMod val="65000"/>
                    <a:lumOff val="35000"/>
                  </a:schemeClr>
                </a:solidFill>
                <a:latin typeface="Arial" panose="020B0604020202020204" pitchFamily="34" charset="0"/>
                <a:ea typeface="微软雅黑" panose="020B0503020204020204" pitchFamily="34" charset="-122"/>
              </a:rPr>
              <a:t>的破茧之旅，科技信息企业汇聚地的形象更是深入人心。目前，智慧谷已经打造成为信息科技发展的新高地，吸引了多家信息科技前沿企业入驻。</a:t>
            </a:r>
            <a:endParaRPr lang="zh-CN" altLang="en-US"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5" name="Title 6"/>
          <p:cNvSpPr txBox="1"/>
          <p:nvPr>
            <p:custDataLst>
              <p:tags r:id="rId10"/>
            </p:custDataLst>
          </p:nvPr>
        </p:nvSpPr>
        <p:spPr>
          <a:xfrm>
            <a:off x="608399" y="153000"/>
            <a:ext cx="10974649" cy="608400"/>
          </a:xfrm>
          <a:prstGeom prst="rect">
            <a:avLst/>
          </a:prstGeom>
          <a:noFill/>
          <a:ln w="3175">
            <a:noFill/>
            <a:prstDash val="dash"/>
          </a:ln>
        </p:spPr>
        <p:txBody>
          <a:bodyPr wrap="square" lIns="91440" tIns="45720" rIns="91440" bIns="45720" anchor="b"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科技文化融合的“智慧芯”</a:t>
            </a:r>
            <a:endPar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2" name="图片 1" descr="图片 15"/>
          <p:cNvPicPr>
            <a:picLocks noChangeAspect="1"/>
          </p:cNvPicPr>
          <p:nvPr/>
        </p:nvPicPr>
        <p:blipFill>
          <a:blip r:embed="rId11"/>
          <a:stretch>
            <a:fillRect/>
          </a:stretch>
        </p:blipFill>
        <p:spPr>
          <a:xfrm>
            <a:off x="3209925" y="1946275"/>
            <a:ext cx="4582160" cy="2254250"/>
          </a:xfrm>
          <a:prstGeom prst="rect">
            <a:avLst/>
          </a:prstGeom>
        </p:spPr>
      </p:pic>
    </p:spTree>
    <p:custDataLst>
      <p:tags r:id="rId1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13" name="图片 12"/>
          <p:cNvPicPr/>
          <p:nvPr>
            <p:custDataLst>
              <p:tags r:id="rId2"/>
            </p:custDataLst>
          </p:nvPr>
        </p:nvPicPr>
        <p:blipFill>
          <a:blip r:embed="rId3" r:link="rId4" cstate="email">
            <a:extLst>
              <a:ext uri="{28A0092B-C50C-407E-A947-70E740481C1C}">
                <a14:useLocalDpi xmlns:a14="http://schemas.microsoft.com/office/drawing/2010/main" val="0"/>
              </a:ext>
            </a:extLst>
          </a:blip>
          <a:stretch>
            <a:fillRect/>
          </a:stretch>
        </p:blipFill>
        <p:spPr>
          <a:xfrm>
            <a:off x="11471910" y="6269233"/>
            <a:ext cx="720090" cy="588767"/>
          </a:xfrm>
          <a:prstGeom prst="rect">
            <a:avLst/>
          </a:prstGeom>
        </p:spPr>
      </p:pic>
      <p:pic>
        <p:nvPicPr>
          <p:cNvPr id="14" name="图片 13"/>
          <p:cNvPicPr/>
          <p:nvPr>
            <p:custDataLst>
              <p:tags r:id="rId5"/>
            </p:custDataLst>
          </p:nvPr>
        </p:nvPicPr>
        <p:blipFill>
          <a:blip r:embed="rId6" r:link="rId7" cstate="email">
            <a:extLst>
              <a:ext uri="{28A0092B-C50C-407E-A947-70E740481C1C}">
                <a14:useLocalDpi xmlns:a14="http://schemas.microsoft.com/office/drawing/2010/main" val="0"/>
              </a:ext>
            </a:extLst>
          </a:blip>
          <a:stretch>
            <a:fillRect/>
          </a:stretch>
        </p:blipFill>
        <p:spPr>
          <a:xfrm>
            <a:off x="0" y="6269233"/>
            <a:ext cx="720090" cy="588767"/>
          </a:xfrm>
          <a:prstGeom prst="rect">
            <a:avLst/>
          </a:prstGeom>
        </p:spPr>
      </p:pic>
      <p:sp>
        <p:nvSpPr>
          <p:cNvPr id="3" name="矩形 2"/>
          <p:cNvSpPr/>
          <p:nvPr>
            <p:custDataLst>
              <p:tags r:id="rId8"/>
            </p:custDataLst>
          </p:nvPr>
        </p:nvSpPr>
        <p:spPr>
          <a:xfrm>
            <a:off x="1537335" y="1351915"/>
            <a:ext cx="8256905" cy="4591685"/>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5" name="文本框 48"/>
          <p:cNvSpPr txBox="1"/>
          <p:nvPr>
            <p:custDataLst>
              <p:tags r:id="rId9"/>
            </p:custDataLst>
          </p:nvPr>
        </p:nvSpPr>
        <p:spPr>
          <a:xfrm>
            <a:off x="2024380" y="4505325"/>
            <a:ext cx="7282180" cy="2160270"/>
          </a:xfrm>
          <a:prstGeom prst="rect">
            <a:avLst/>
          </a:prstGeom>
          <a:noFill/>
        </p:spPr>
        <p:txBody>
          <a:bodyPr wrap="square" lIns="91440" tIns="45720" rIns="91440" bIns="45720" rtlCol="0">
            <a:normAutofit/>
          </a:bodyPr>
          <a:lstStyle>
            <a:defPPr>
              <a:defRPr lang="zh-CN"/>
            </a:defPPr>
            <a:lvl1pPr fontAlgn="auto">
              <a:lnSpc>
                <a:spcPct val="130000"/>
              </a:lnSpc>
              <a:spcAft>
                <a:spcPts val="1000"/>
              </a:spcAft>
              <a:defRPr sz="1600" spc="150"/>
            </a:lvl1pPr>
          </a:lstStyle>
          <a:p>
            <a:r>
              <a:rPr lang="zh-CN" altLang="en-US" spc="100" dirty="0">
                <a:solidFill>
                  <a:schemeClr val="tx1">
                    <a:lumMod val="65000"/>
                    <a:lumOff val="35000"/>
                  </a:schemeClr>
                </a:solidFill>
                <a:latin typeface="Arial" panose="020B0604020202020204" pitchFamily="34" charset="0"/>
                <a:ea typeface="微软雅黑" panose="020B0503020204020204" pitchFamily="34" charset="-122"/>
              </a:rPr>
              <a:t>坚持艺术质量和市场效益相结合的发展宗旨。目前园区已经拥有众多知名影视传媒创作团队，吸引了无数敬并在各自领域颇有建树的专业人才。壮大了温州智慧谷作为温州影视产业基地的品牌效力。</a:t>
            </a:r>
            <a:endParaRPr lang="zh-CN" altLang="en-US"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5" name="Title 6"/>
          <p:cNvSpPr txBox="1"/>
          <p:nvPr>
            <p:custDataLst>
              <p:tags r:id="rId10"/>
            </p:custDataLst>
          </p:nvPr>
        </p:nvSpPr>
        <p:spPr>
          <a:xfrm>
            <a:off x="608399" y="153000"/>
            <a:ext cx="10974649" cy="608400"/>
          </a:xfrm>
          <a:prstGeom prst="rect">
            <a:avLst/>
          </a:prstGeom>
          <a:noFill/>
          <a:ln w="3175">
            <a:noFill/>
            <a:prstDash val="dash"/>
          </a:ln>
        </p:spPr>
        <p:txBody>
          <a:bodyPr wrap="square" lIns="91440" tIns="45720" rIns="91440" bIns="45720" anchor="b"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影视传媒产业的“根据地”</a:t>
            </a:r>
            <a:endPar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2" name="图片 1" descr="图片 20"/>
          <p:cNvPicPr>
            <a:picLocks noChangeAspect="1"/>
          </p:cNvPicPr>
          <p:nvPr/>
        </p:nvPicPr>
        <p:blipFill>
          <a:blip r:embed="rId11"/>
          <a:stretch>
            <a:fillRect/>
          </a:stretch>
        </p:blipFill>
        <p:spPr>
          <a:xfrm>
            <a:off x="3182620" y="1733550"/>
            <a:ext cx="4965700" cy="2682875"/>
          </a:xfrm>
          <a:prstGeom prst="rect">
            <a:avLst/>
          </a:prstGeom>
        </p:spPr>
      </p:pic>
    </p:spTree>
    <p:custDataLst>
      <p:tags r:id="rId1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0"/>
            <a:ext cx="12192000" cy="2664333"/>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6" name="图片 5"/>
          <p:cNvPicPr/>
          <p:nvPr>
            <p:custDataLst>
              <p:tags r:id="rId2"/>
            </p:custDataLst>
          </p:nvPr>
        </p:nvPicPr>
        <p:blipFill>
          <a:blip r:embed="rId3" r:link="rId4" cstate="email">
            <a:extLst>
              <a:ext uri="{28A0092B-C50C-407E-A947-70E740481C1C}">
                <a14:useLocalDpi xmlns:a14="http://schemas.microsoft.com/office/drawing/2010/main" val="0"/>
              </a:ext>
            </a:extLst>
          </a:blip>
          <a:stretch>
            <a:fillRect/>
          </a:stretch>
        </p:blipFill>
        <p:spPr>
          <a:xfrm>
            <a:off x="0" y="0"/>
            <a:ext cx="720090" cy="588767"/>
          </a:xfrm>
          <a:prstGeom prst="rect">
            <a:avLst/>
          </a:prstGeom>
        </p:spPr>
      </p:pic>
      <p:pic>
        <p:nvPicPr>
          <p:cNvPr id="7" name="图片 6"/>
          <p:cNvPicPr/>
          <p:nvPr>
            <p:custDataLst>
              <p:tags r:id="rId5"/>
            </p:custDataLst>
          </p:nvPr>
        </p:nvPicPr>
        <p:blipFill>
          <a:blip r:embed="rId6" r:link="rId7" cstate="email">
            <a:extLst>
              <a:ext uri="{28A0092B-C50C-407E-A947-70E740481C1C}">
                <a14:useLocalDpi xmlns:a14="http://schemas.microsoft.com/office/drawing/2010/main" val="0"/>
              </a:ext>
            </a:extLst>
          </a:blip>
          <a:stretch>
            <a:fillRect/>
          </a:stretch>
        </p:blipFill>
        <p:spPr>
          <a:xfrm>
            <a:off x="11471910" y="0"/>
            <a:ext cx="720090" cy="588767"/>
          </a:xfrm>
          <a:prstGeom prst="rect">
            <a:avLst/>
          </a:prstGeom>
        </p:spPr>
      </p:pic>
      <p:sp>
        <p:nvSpPr>
          <p:cNvPr id="2" name="Title 6"/>
          <p:cNvSpPr txBox="1"/>
          <p:nvPr>
            <p:custDataLst>
              <p:tags r:id="rId8"/>
            </p:custDataLst>
          </p:nvPr>
        </p:nvSpPr>
        <p:spPr>
          <a:xfrm>
            <a:off x="720159" y="1247024"/>
            <a:ext cx="10976400" cy="759622"/>
          </a:xfrm>
          <a:prstGeom prst="rect">
            <a:avLst/>
          </a:prstGeom>
          <a:noFill/>
          <a:ln w="3175">
            <a:noFill/>
            <a:prstDash val="dash"/>
          </a:ln>
        </p:spPr>
        <p:txBody>
          <a:bodyPr wrap="square" lIns="91440" tIns="45720" rIns="91440" bIns="45720" anchor="t"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just">
              <a:lnSpc>
                <a:spcPct val="130000"/>
              </a:lnSpc>
              <a:spcAft>
                <a:spcPts val="800"/>
              </a:spcAft>
            </a:pPr>
            <a:r>
              <a:rPr lang="zh-CN" altLang="en-US" sz="1800" spc="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智慧谷专为小微企业，创业团队以及自由职业者量身打造的</a:t>
            </a:r>
            <a:r>
              <a:rPr lang="zh-CN" altLang="en-US" sz="1800" b="1" spc="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欧办工场（O-Work）</a:t>
            </a:r>
            <a:r>
              <a:rPr lang="zh-CN" altLang="en-US" sz="1800" spc="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联合共享办公空间，拥有可容纳</a:t>
            </a:r>
            <a:r>
              <a:rPr lang="zh-CN" altLang="en-US" sz="1800" b="1" spc="50" dirty="0">
                <a:ln w="3175">
                  <a:noFill/>
                  <a:prstDash val="dash"/>
                </a:ln>
                <a:solidFill>
                  <a:srgbClr val="FF0000"/>
                </a:solidFill>
                <a:latin typeface="Arial" panose="020B0604020202020204" pitchFamily="34" charset="0"/>
                <a:ea typeface="微软雅黑" panose="020B0503020204020204" pitchFamily="34" charset="-122"/>
                <a:cs typeface="微软雅黑" panose="020B0503020204020204" pitchFamily="34" charset="-122"/>
              </a:rPr>
              <a:t>4-16人的团体办公区域</a:t>
            </a:r>
            <a:r>
              <a:rPr lang="zh-CN" altLang="en-US" sz="1800" spc="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，不仅有多种租赁方式，而且还有创业大咖经验分享；多种配套服务，满足入驻团队增值需求。</a:t>
            </a:r>
            <a:endParaRPr lang="zh-CN" altLang="en-US" sz="1800" spc="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3" name="图片 2" descr="图片 11"/>
          <p:cNvPicPr>
            <a:picLocks noChangeAspect="1"/>
          </p:cNvPicPr>
          <p:nvPr/>
        </p:nvPicPr>
        <p:blipFill>
          <a:blip r:embed="rId9"/>
          <a:stretch>
            <a:fillRect/>
          </a:stretch>
        </p:blipFill>
        <p:spPr>
          <a:xfrm>
            <a:off x="436880" y="2664460"/>
            <a:ext cx="5440680" cy="2659380"/>
          </a:xfrm>
          <a:prstGeom prst="rect">
            <a:avLst/>
          </a:prstGeom>
        </p:spPr>
      </p:pic>
      <p:pic>
        <p:nvPicPr>
          <p:cNvPr id="8" name="图片 7" descr="图片 16"/>
          <p:cNvPicPr>
            <a:picLocks noChangeAspect="1"/>
          </p:cNvPicPr>
          <p:nvPr/>
        </p:nvPicPr>
        <p:blipFill>
          <a:blip r:embed="rId10"/>
          <a:stretch>
            <a:fillRect/>
          </a:stretch>
        </p:blipFill>
        <p:spPr>
          <a:xfrm>
            <a:off x="6238875" y="2664460"/>
            <a:ext cx="5598160" cy="2659380"/>
          </a:xfrm>
          <a:prstGeom prst="rect">
            <a:avLst/>
          </a:prstGeom>
        </p:spPr>
      </p:pic>
    </p:spTree>
    <p:custDataLst>
      <p:tags r:id="rId1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13" name="图片 12"/>
          <p:cNvPicPr/>
          <p:nvPr>
            <p:custDataLst>
              <p:tags r:id="rId2"/>
            </p:custDataLst>
          </p:nvPr>
        </p:nvPicPr>
        <p:blipFill>
          <a:blip r:embed="rId3" r:link="rId4" cstate="email">
            <a:extLst>
              <a:ext uri="{28A0092B-C50C-407E-A947-70E740481C1C}">
                <a14:useLocalDpi xmlns:a14="http://schemas.microsoft.com/office/drawing/2010/main" val="0"/>
              </a:ext>
            </a:extLst>
          </a:blip>
          <a:stretch>
            <a:fillRect/>
          </a:stretch>
        </p:blipFill>
        <p:spPr>
          <a:xfrm>
            <a:off x="11471910" y="6269233"/>
            <a:ext cx="720090" cy="588767"/>
          </a:xfrm>
          <a:prstGeom prst="rect">
            <a:avLst/>
          </a:prstGeom>
        </p:spPr>
      </p:pic>
      <p:pic>
        <p:nvPicPr>
          <p:cNvPr id="14" name="图片 13"/>
          <p:cNvPicPr/>
          <p:nvPr>
            <p:custDataLst>
              <p:tags r:id="rId5"/>
            </p:custDataLst>
          </p:nvPr>
        </p:nvPicPr>
        <p:blipFill>
          <a:blip r:embed="rId6" r:link="rId7" cstate="email">
            <a:extLst>
              <a:ext uri="{28A0092B-C50C-407E-A947-70E740481C1C}">
                <a14:useLocalDpi xmlns:a14="http://schemas.microsoft.com/office/drawing/2010/main" val="0"/>
              </a:ext>
            </a:extLst>
          </a:blip>
          <a:stretch>
            <a:fillRect/>
          </a:stretch>
        </p:blipFill>
        <p:spPr>
          <a:xfrm>
            <a:off x="0" y="6269233"/>
            <a:ext cx="720090" cy="588767"/>
          </a:xfrm>
          <a:prstGeom prst="rect">
            <a:avLst/>
          </a:prstGeom>
        </p:spPr>
      </p:pic>
      <p:sp>
        <p:nvSpPr>
          <p:cNvPr id="3" name="矩形 2"/>
          <p:cNvSpPr/>
          <p:nvPr>
            <p:custDataLst>
              <p:tags r:id="rId8"/>
            </p:custDataLst>
          </p:nvPr>
        </p:nvSpPr>
        <p:spPr>
          <a:xfrm>
            <a:off x="1537335" y="1351915"/>
            <a:ext cx="8256905" cy="4591685"/>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5" name="文本框 48"/>
          <p:cNvSpPr txBox="1"/>
          <p:nvPr>
            <p:custDataLst>
              <p:tags r:id="rId9"/>
            </p:custDataLst>
          </p:nvPr>
        </p:nvSpPr>
        <p:spPr>
          <a:xfrm>
            <a:off x="2025015" y="4505325"/>
            <a:ext cx="7282180" cy="2160270"/>
          </a:xfrm>
          <a:prstGeom prst="rect">
            <a:avLst/>
          </a:prstGeom>
          <a:noFill/>
        </p:spPr>
        <p:txBody>
          <a:bodyPr wrap="square" lIns="91440" tIns="45720" rIns="91440" bIns="45720" rtlCol="0">
            <a:normAutofit/>
          </a:bodyPr>
          <a:lstStyle>
            <a:defPPr>
              <a:defRPr lang="zh-CN"/>
            </a:defPPr>
            <a:lvl1pPr fontAlgn="auto">
              <a:lnSpc>
                <a:spcPct val="130000"/>
              </a:lnSpc>
              <a:spcAft>
                <a:spcPts val="1000"/>
              </a:spcAft>
              <a:defRPr sz="1600" spc="150"/>
            </a:lvl1pPr>
          </a:lstStyle>
          <a:p>
            <a:r>
              <a:rPr lang="zh-CN" altLang="en-US" spc="100" dirty="0">
                <a:solidFill>
                  <a:schemeClr val="tx1">
                    <a:lumMod val="65000"/>
                    <a:lumOff val="35000"/>
                  </a:schemeClr>
                </a:solidFill>
                <a:latin typeface="Arial" panose="020B0604020202020204" pitchFamily="34" charset="0"/>
                <a:ea typeface="微软雅黑" panose="020B0503020204020204" pitchFamily="34" charset="-122"/>
              </a:rPr>
              <a:t>今年智慧谷着力打造庭院风格工作室。</a:t>
            </a:r>
            <a:endParaRPr lang="zh-CN" altLang="en-US" spc="100" dirty="0">
              <a:solidFill>
                <a:schemeClr val="tx1">
                  <a:lumMod val="65000"/>
                  <a:lumOff val="35000"/>
                </a:schemeClr>
              </a:solidFill>
              <a:latin typeface="Arial" panose="020B0604020202020204" pitchFamily="34" charset="0"/>
              <a:ea typeface="微软雅黑" panose="020B0503020204020204" pitchFamily="34" charset="-122"/>
            </a:endParaRPr>
          </a:p>
          <a:p>
            <a:r>
              <a:rPr lang="zh-CN" altLang="en-US" spc="100" dirty="0">
                <a:solidFill>
                  <a:schemeClr val="tx1">
                    <a:lumMod val="65000"/>
                    <a:lumOff val="35000"/>
                  </a:schemeClr>
                </a:solidFill>
                <a:latin typeface="Arial" panose="020B0604020202020204" pitchFamily="34" charset="0"/>
                <a:ea typeface="微软雅黑" panose="020B0503020204020204" pitchFamily="34" charset="-122"/>
              </a:rPr>
              <a:t>金巢引凤，再次投入</a:t>
            </a:r>
            <a:r>
              <a:rPr lang="zh-CN" altLang="en-US" b="1" spc="100" dirty="0">
                <a:solidFill>
                  <a:srgbClr val="FF0000"/>
                </a:solidFill>
                <a:latin typeface="Arial" panose="020B0604020202020204" pitchFamily="34" charset="0"/>
                <a:ea typeface="微软雅黑" panose="020B0503020204020204" pitchFamily="34" charset="-122"/>
              </a:rPr>
              <a:t>近1000平米</a:t>
            </a:r>
            <a:r>
              <a:rPr lang="zh-CN" altLang="en-US" spc="100" dirty="0">
                <a:solidFill>
                  <a:schemeClr val="tx1">
                    <a:lumMod val="65000"/>
                    <a:lumOff val="35000"/>
                  </a:schemeClr>
                </a:solidFill>
                <a:latin typeface="Arial" panose="020B0604020202020204" pitchFamily="34" charset="0"/>
                <a:ea typeface="微软雅黑" panose="020B0503020204020204" pitchFamily="34" charset="-122"/>
              </a:rPr>
              <a:t>的场地重新规划设计，吸引专业设计人才的回归，为鹿城的经济发展添砖加瓦。</a:t>
            </a:r>
            <a:endParaRPr lang="zh-CN" altLang="en-US" spc="10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15" name="Title 6"/>
          <p:cNvSpPr txBox="1"/>
          <p:nvPr>
            <p:custDataLst>
              <p:tags r:id="rId10"/>
            </p:custDataLst>
          </p:nvPr>
        </p:nvSpPr>
        <p:spPr>
          <a:xfrm>
            <a:off x="608399" y="153000"/>
            <a:ext cx="10974649" cy="608400"/>
          </a:xfrm>
          <a:prstGeom prst="rect">
            <a:avLst/>
          </a:prstGeom>
          <a:noFill/>
          <a:ln w="3175">
            <a:noFill/>
            <a:prstDash val="dash"/>
          </a:ln>
        </p:spPr>
        <p:txBody>
          <a:bodyPr wrap="square" lIns="91440" tIns="45720" rIns="91440" bIns="45720" anchor="b"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庭院风格办公模式</a:t>
            </a:r>
            <a:endPar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4" name="图片 3" descr="图片 2"/>
          <p:cNvPicPr>
            <a:picLocks noChangeAspect="1"/>
          </p:cNvPicPr>
          <p:nvPr/>
        </p:nvPicPr>
        <p:blipFill>
          <a:blip r:embed="rId11"/>
          <a:stretch>
            <a:fillRect/>
          </a:stretch>
        </p:blipFill>
        <p:spPr>
          <a:xfrm>
            <a:off x="3032125" y="1525905"/>
            <a:ext cx="5266690" cy="2804160"/>
          </a:xfrm>
          <a:prstGeom prst="rect">
            <a:avLst/>
          </a:prstGeom>
        </p:spPr>
      </p:pic>
    </p:spTree>
    <p:custDataLst>
      <p:tags r:id="rId1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6" name="图片 5"/>
          <p:cNvPicPr/>
          <p:nvPr>
            <p:custDataLst>
              <p:tags r:id="rId2"/>
            </p:custDataLst>
          </p:nvPr>
        </p:nvPicPr>
        <p:blipFill>
          <a:blip r:embed="rId3" r:link="rId4" cstate="email">
            <a:extLst>
              <a:ext uri="{28A0092B-C50C-407E-A947-70E740481C1C}">
                <a14:useLocalDpi xmlns:a14="http://schemas.microsoft.com/office/drawing/2010/main" val="0"/>
              </a:ext>
            </a:extLst>
          </a:blip>
          <a:stretch>
            <a:fillRect/>
          </a:stretch>
        </p:blipFill>
        <p:spPr>
          <a:xfrm>
            <a:off x="0" y="0"/>
            <a:ext cx="720090" cy="588767"/>
          </a:xfrm>
          <a:prstGeom prst="rect">
            <a:avLst/>
          </a:prstGeom>
        </p:spPr>
      </p:pic>
      <p:pic>
        <p:nvPicPr>
          <p:cNvPr id="7" name="图片 6"/>
          <p:cNvPicPr/>
          <p:nvPr>
            <p:custDataLst>
              <p:tags r:id="rId5"/>
            </p:custDataLst>
          </p:nvPr>
        </p:nvPicPr>
        <p:blipFill>
          <a:blip r:embed="rId6" r:link="rId7" cstate="email">
            <a:extLst>
              <a:ext uri="{28A0092B-C50C-407E-A947-70E740481C1C}">
                <a14:useLocalDpi xmlns:a14="http://schemas.microsoft.com/office/drawing/2010/main" val="0"/>
              </a:ext>
            </a:extLst>
          </a:blip>
          <a:stretch>
            <a:fillRect/>
          </a:stretch>
        </p:blipFill>
        <p:spPr>
          <a:xfrm>
            <a:off x="11471910" y="0"/>
            <a:ext cx="720090" cy="588767"/>
          </a:xfrm>
          <a:prstGeom prst="rect">
            <a:avLst/>
          </a:prstGeom>
        </p:spPr>
      </p:pic>
      <p:sp>
        <p:nvSpPr>
          <p:cNvPr id="3" name="Title 6"/>
          <p:cNvSpPr txBox="1"/>
          <p:nvPr>
            <p:custDataLst>
              <p:tags r:id="rId8"/>
            </p:custDataLst>
          </p:nvPr>
        </p:nvSpPr>
        <p:spPr>
          <a:xfrm>
            <a:off x="180975" y="2505075"/>
            <a:ext cx="2825750" cy="1187450"/>
          </a:xfrm>
          <a:prstGeom prst="rect">
            <a:avLst/>
          </a:prstGeom>
          <a:noFill/>
          <a:ln w="3175">
            <a:noFill/>
            <a:prstDash val="dash"/>
          </a:ln>
        </p:spPr>
        <p:txBody>
          <a:bodyPr wrap="square" lIns="90000" tIns="46800" rIns="90000" bIns="46800" anchor="b"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gn="just">
              <a:lnSpc>
                <a:spcPct val="100000"/>
              </a:lnSpc>
              <a:defRPr/>
            </a:pPr>
            <a:r>
              <a:rPr lang="zh-CN" altLang="en-US" sz="1800" b="1" spc="100" dirty="0">
                <a:ln w="3175">
                  <a:noFill/>
                  <a:prstDash val="dash"/>
                </a:ln>
                <a:solidFill>
                  <a:schemeClr val="tx1">
                    <a:lumMod val="75000"/>
                    <a:lumOff val="25000"/>
                  </a:schemeClr>
                </a:solidFill>
                <a:uFillTx/>
                <a:latin typeface="Arial" panose="020B0604020202020204" pitchFamily="34" charset="0"/>
                <a:ea typeface="微软雅黑" panose="020B0503020204020204" pitchFamily="34" charset="-122"/>
                <a:cs typeface="微软雅黑" panose="020B0503020204020204" pitchFamily="34" charset="-122"/>
              </a:rPr>
              <a:t>国潮嘉年华 </a:t>
            </a:r>
            <a:r>
              <a:rPr altLang="zh-CN" sz="1800" b="1" spc="100" dirty="0">
                <a:ln w="3175">
                  <a:noFill/>
                  <a:prstDash val="dash"/>
                </a:ln>
                <a:solidFill>
                  <a:schemeClr val="tx1">
                    <a:lumMod val="75000"/>
                    <a:lumOff val="25000"/>
                  </a:schemeClr>
                </a:solidFill>
                <a:uFillTx/>
                <a:latin typeface="Arial" panose="020B0604020202020204" pitchFamily="34" charset="0"/>
                <a:ea typeface="微软雅黑" panose="020B0503020204020204" pitchFamily="34" charset="-122"/>
                <a:cs typeface="微软雅黑" panose="020B0503020204020204" pitchFamily="34" charset="-122"/>
              </a:rPr>
              <a:t>——</a:t>
            </a:r>
            <a:endParaRPr altLang="zh-CN" sz="1800" b="1" spc="100" dirty="0">
              <a:ln w="3175">
                <a:noFill/>
                <a:prstDash val="dash"/>
              </a:ln>
              <a:solidFill>
                <a:schemeClr val="tx1">
                  <a:lumMod val="75000"/>
                  <a:lumOff val="25000"/>
                </a:schemeClr>
              </a:solidFill>
              <a:uFillTx/>
              <a:latin typeface="Arial" panose="020B0604020202020204" pitchFamily="34" charset="0"/>
              <a:ea typeface="微软雅黑" panose="020B0503020204020204" pitchFamily="34" charset="-122"/>
              <a:cs typeface="微软雅黑" panose="020B0503020204020204" pitchFamily="34" charset="-122"/>
            </a:endParaRPr>
          </a:p>
          <a:p>
            <a:pPr lvl="0" algn="just">
              <a:lnSpc>
                <a:spcPct val="100000"/>
              </a:lnSpc>
              <a:defRPr/>
            </a:pPr>
            <a:r>
              <a:rPr lang="zh-CN" altLang="en-US" sz="1800" b="1" spc="100" dirty="0">
                <a:ln w="3175">
                  <a:noFill/>
                  <a:prstDash val="dash"/>
                </a:ln>
                <a:solidFill>
                  <a:schemeClr val="tx1">
                    <a:lumMod val="75000"/>
                    <a:lumOff val="25000"/>
                  </a:schemeClr>
                </a:solidFill>
                <a:uFillTx/>
                <a:latin typeface="Arial" panose="020B0604020202020204" pitchFamily="34" charset="0"/>
                <a:ea typeface="微软雅黑" panose="020B0503020204020204" pitchFamily="34" charset="-122"/>
                <a:cs typeface="微软雅黑" panose="020B0503020204020204" pitchFamily="34" charset="-122"/>
              </a:rPr>
              <a:t>“白鹿杯”电子竞技全国邀请赛</a:t>
            </a:r>
            <a:endParaRPr lang="zh-CN" altLang="en-US" sz="1800" b="1" spc="100" dirty="0">
              <a:ln w="3175">
                <a:noFill/>
                <a:prstDash val="dash"/>
              </a:ln>
              <a:solidFill>
                <a:schemeClr val="tx1">
                  <a:lumMod val="75000"/>
                  <a:lumOff val="25000"/>
                </a:schemeClr>
              </a:solidFill>
              <a:uFillTx/>
              <a:latin typeface="Arial" panose="020B0604020202020204" pitchFamily="34" charset="0"/>
              <a:ea typeface="微软雅黑" panose="020B0503020204020204" pitchFamily="34" charset="-122"/>
              <a:cs typeface="微软雅黑" panose="020B0503020204020204" pitchFamily="34" charset="-122"/>
            </a:endParaRPr>
          </a:p>
        </p:txBody>
      </p:sp>
      <p:sp>
        <p:nvSpPr>
          <p:cNvPr id="4" name="Title 6"/>
          <p:cNvSpPr txBox="1"/>
          <p:nvPr>
            <p:custDataLst>
              <p:tags r:id="rId9"/>
            </p:custDataLst>
          </p:nvPr>
        </p:nvSpPr>
        <p:spPr>
          <a:xfrm>
            <a:off x="8795099" y="914399"/>
            <a:ext cx="2997936" cy="5029199"/>
          </a:xfrm>
          <a:prstGeom prst="rect">
            <a:avLst/>
          </a:prstGeom>
          <a:noFill/>
          <a:ln w="3175">
            <a:noFill/>
            <a:prstDash val="dash"/>
          </a:ln>
        </p:spPr>
        <p:txBody>
          <a:bodyPr wrap="square" lIns="90000" tIns="46800" rIns="90000" bIns="468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just">
              <a:lnSpc>
                <a:spcPct val="130000"/>
              </a:lnSpc>
              <a:spcAft>
                <a:spcPts val="800"/>
              </a:spcAft>
            </a:pPr>
            <a:r>
              <a:rPr lang="zh-CN" altLang="en-US" sz="16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本届赛事为2020年“白鹿杯”电子竞技大赛</a:t>
            </a:r>
            <a:r>
              <a:rPr lang="zh-CN" altLang="en-US" sz="1600" spc="5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sym typeface="+mn-ea"/>
              </a:rPr>
              <a:t>官方电竞赛事</a:t>
            </a:r>
            <a:r>
              <a:rPr lang="zh-CN" altLang="en-US" sz="16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，智慧谷文化创意园坚持以智慧之力助推文化发展为宗旨，致力于引进与文创产业相关的其他配套产业。这次园区为草根修筑晋级大神之路，打造一场真正的全民电竞大轰趴。</a:t>
            </a:r>
            <a:endParaRPr lang="zh-CN" altLang="en-US" sz="16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8" name="图片 7" descr="图片 17"/>
          <p:cNvPicPr>
            <a:picLocks noChangeAspect="1"/>
          </p:cNvPicPr>
          <p:nvPr/>
        </p:nvPicPr>
        <p:blipFill>
          <a:blip r:embed="rId10"/>
          <a:stretch>
            <a:fillRect/>
          </a:stretch>
        </p:blipFill>
        <p:spPr>
          <a:xfrm>
            <a:off x="3120390" y="1962150"/>
            <a:ext cx="5384800" cy="4039235"/>
          </a:xfrm>
          <a:prstGeom prst="rect">
            <a:avLst/>
          </a:prstGeom>
        </p:spPr>
      </p:pic>
      <p:sp>
        <p:nvSpPr>
          <p:cNvPr id="15" name="Title 6"/>
          <p:cNvSpPr txBox="1"/>
          <p:nvPr>
            <p:custDataLst>
              <p:tags r:id="rId11"/>
            </p:custDataLst>
          </p:nvPr>
        </p:nvSpPr>
        <p:spPr>
          <a:xfrm>
            <a:off x="608399" y="153000"/>
            <a:ext cx="10974649" cy="608400"/>
          </a:xfrm>
          <a:prstGeom prst="rect">
            <a:avLst/>
          </a:prstGeom>
          <a:noFill/>
          <a:ln w="3175">
            <a:noFill/>
            <a:prstDash val="dash"/>
          </a:ln>
        </p:spPr>
        <p:txBody>
          <a:bodyPr wrap="square" lIns="91440" tIns="45720" rIns="91440" bIns="45720" anchor="b"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疫情防控 活动部署</a:t>
            </a:r>
            <a:endPar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spTree>
    <p:custDataLst>
      <p:tags r:id="rId1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p:nvPr>
            <p:custDataLst>
              <p:tags r:id="rId1"/>
            </p:custDataLst>
          </p:nvPr>
        </p:nvPicPr>
        <p:blipFill>
          <a:blip r:embed="rId2" r:link="rId3" cstate="email">
            <a:extLst>
              <a:ext uri="{28A0092B-C50C-407E-A947-70E740481C1C}">
                <a14:useLocalDpi xmlns:a14="http://schemas.microsoft.com/office/drawing/2010/main" val="0"/>
              </a:ext>
            </a:extLst>
          </a:blip>
          <a:stretch>
            <a:fillRect/>
          </a:stretch>
        </p:blipFill>
        <p:spPr>
          <a:xfrm>
            <a:off x="10571797" y="5533275"/>
            <a:ext cx="1620202" cy="1324725"/>
          </a:xfrm>
          <a:prstGeom prst="rect">
            <a:avLst/>
          </a:prstGeom>
        </p:spPr>
      </p:pic>
      <p:pic>
        <p:nvPicPr>
          <p:cNvPr id="12" name="图片 11"/>
          <p:cNvPicPr/>
          <p:nvPr>
            <p:custDataLst>
              <p:tags r:id="rId4"/>
            </p:custDataLst>
          </p:nvPr>
        </p:nvPicPr>
        <p:blipFill>
          <a:blip r:embed="rId5" r:link="rId6" cstate="email">
            <a:extLst>
              <a:ext uri="{28A0092B-C50C-407E-A947-70E740481C1C}">
                <a14:useLocalDpi xmlns:a14="http://schemas.microsoft.com/office/drawing/2010/main" val="0"/>
              </a:ext>
            </a:extLst>
          </a:blip>
          <a:stretch>
            <a:fillRect/>
          </a:stretch>
        </p:blipFill>
        <p:spPr>
          <a:xfrm>
            <a:off x="0" y="5533275"/>
            <a:ext cx="1620202" cy="1324725"/>
          </a:xfrm>
          <a:prstGeom prst="rect">
            <a:avLst/>
          </a:prstGeom>
        </p:spPr>
      </p:pic>
      <p:sp>
        <p:nvSpPr>
          <p:cNvPr id="8" name="文本框 7"/>
          <p:cNvSpPr txBox="1"/>
          <p:nvPr>
            <p:custDataLst>
              <p:tags r:id="rId7"/>
            </p:custDataLst>
          </p:nvPr>
        </p:nvSpPr>
        <p:spPr>
          <a:xfrm>
            <a:off x="943610" y="3124200"/>
            <a:ext cx="3262630" cy="829945"/>
          </a:xfrm>
          <a:prstGeom prst="rect">
            <a:avLst/>
          </a:prstGeom>
          <a:noFill/>
        </p:spPr>
        <p:txBody>
          <a:bodyPr wrap="square" rtlCol="0">
            <a:normAutofit fontScale="50000"/>
          </a:bodyPr>
          <a:lstStyle/>
          <a:p>
            <a:pPr algn="ctr"/>
            <a:r>
              <a:rPr lang="zh-CN" altLang="en-US" sz="4800" b="1" spc="300">
                <a:solidFill>
                  <a:schemeClr val="tx1">
                    <a:lumMod val="85000"/>
                    <a:lumOff val="15000"/>
                  </a:schemeClr>
                </a:solidFill>
                <a:latin typeface="Arial" panose="020B0604020202020204" pitchFamily="34" charset="0"/>
                <a:ea typeface="微软雅黑" panose="020B0503020204020204" pitchFamily="34" charset="-122"/>
              </a:rPr>
              <a:t>集聚文化创意品牌</a:t>
            </a:r>
            <a:endParaRPr lang="zh-CN" altLang="en-US" sz="4800" b="1" spc="300">
              <a:solidFill>
                <a:schemeClr val="tx1">
                  <a:lumMod val="85000"/>
                  <a:lumOff val="15000"/>
                </a:schemeClr>
              </a:solidFill>
              <a:latin typeface="Arial" panose="020B0604020202020204" pitchFamily="34" charset="0"/>
              <a:ea typeface="微软雅黑" panose="020B0503020204020204" pitchFamily="34" charset="-122"/>
            </a:endParaRPr>
          </a:p>
        </p:txBody>
      </p:sp>
      <p:sp>
        <p:nvSpPr>
          <p:cNvPr id="21" name="文本框 20"/>
          <p:cNvSpPr txBox="1"/>
          <p:nvPr>
            <p:custDataLst>
              <p:tags r:id="rId8"/>
            </p:custDataLst>
          </p:nvPr>
        </p:nvSpPr>
        <p:spPr>
          <a:xfrm>
            <a:off x="1028065" y="4055745"/>
            <a:ext cx="10133965" cy="1879600"/>
          </a:xfrm>
          <a:prstGeom prst="rect">
            <a:avLst/>
          </a:prstGeom>
          <a:noFill/>
        </p:spPr>
        <p:txBody>
          <a:bodyPr wrap="square" rtlCol="0">
            <a:normAutofit fontScale="85000"/>
          </a:bodyPr>
          <a:lstStyle/>
          <a:p>
            <a:pPr algn="just">
              <a:lnSpc>
                <a:spcPct val="150000"/>
              </a:lnSpc>
              <a:spcAft>
                <a:spcPts val="1000"/>
              </a:spcAft>
            </a:pPr>
            <a:r>
              <a:rPr lang="zh-CN" altLang="en-US" sz="1600">
                <a:solidFill>
                  <a:schemeClr val="tx1">
                    <a:lumMod val="75000"/>
                    <a:lumOff val="25000"/>
                  </a:schemeClr>
                </a:solidFill>
                <a:latin typeface="Arial" panose="020B0604020202020204" pitchFamily="34" charset="0"/>
                <a:ea typeface="微软雅黑" panose="020B0503020204020204" pitchFamily="34" charset="-122"/>
                <a:sym typeface="+mn-ea"/>
              </a:rPr>
              <a:t>将着力于实施</a:t>
            </a:r>
            <a:r>
              <a:rPr lang="zh-CN" altLang="en-US" sz="1600" b="1">
                <a:solidFill>
                  <a:srgbClr val="FF0000"/>
                </a:solidFill>
                <a:latin typeface="Arial" panose="020B0604020202020204" pitchFamily="34" charset="0"/>
                <a:ea typeface="微软雅黑" panose="020B0503020204020204" pitchFamily="34" charset="-122"/>
                <a:sym typeface="+mn-ea"/>
              </a:rPr>
              <a:t>“集聚文化创意品牌、拓展时尚载体、集聚时尚创意人才”</a:t>
            </a:r>
            <a:r>
              <a:rPr lang="zh-CN" altLang="en-US" sz="1600">
                <a:solidFill>
                  <a:schemeClr val="tx1">
                    <a:lumMod val="75000"/>
                    <a:lumOff val="25000"/>
                  </a:schemeClr>
                </a:solidFill>
                <a:latin typeface="Arial" panose="020B0604020202020204" pitchFamily="34" charset="0"/>
                <a:ea typeface="微软雅黑" panose="020B0503020204020204" pitchFamily="34" charset="-122"/>
                <a:sym typeface="+mn-ea"/>
              </a:rPr>
              <a:t>三大提升行动，突出发展文创设计产业、传媒广告产业、信息科技产业和文化教育产业，并为这些产业发展创造包括政策环境、市场环境、生活工作环境、投资环境等在内的良好配套环境。</a:t>
            </a:r>
            <a:endParaRPr lang="zh-CN" altLang="en-US" sz="1600">
              <a:solidFill>
                <a:schemeClr val="tx1">
                  <a:lumMod val="75000"/>
                  <a:lumOff val="25000"/>
                </a:schemeClr>
              </a:solidFill>
              <a:latin typeface="Arial" panose="020B0604020202020204" pitchFamily="34" charset="0"/>
              <a:ea typeface="微软雅黑" panose="020B0503020204020204" pitchFamily="34" charset="-122"/>
              <a:sym typeface="+mn-ea"/>
            </a:endParaRPr>
          </a:p>
          <a:p>
            <a:pPr algn="just">
              <a:lnSpc>
                <a:spcPct val="150000"/>
              </a:lnSpc>
              <a:spcAft>
                <a:spcPts val="1000"/>
              </a:spcAft>
            </a:pPr>
            <a:r>
              <a:rPr lang="zh-CN" altLang="en-US" sz="1600" b="1">
                <a:solidFill>
                  <a:schemeClr val="tx1">
                    <a:lumMod val="75000"/>
                    <a:lumOff val="25000"/>
                  </a:schemeClr>
                </a:solidFill>
                <a:latin typeface="Arial" panose="020B0604020202020204" pitchFamily="34" charset="0"/>
                <a:ea typeface="微软雅黑" panose="020B0503020204020204" pitchFamily="34" charset="-122"/>
                <a:sym typeface="+mn-ea"/>
              </a:rPr>
              <a:t>文创蝶变</a:t>
            </a:r>
            <a:r>
              <a:rPr lang="zh-CN" altLang="en-US" sz="1600">
                <a:solidFill>
                  <a:schemeClr val="tx1">
                    <a:lumMod val="75000"/>
                    <a:lumOff val="25000"/>
                  </a:schemeClr>
                </a:solidFill>
                <a:latin typeface="Arial" panose="020B0604020202020204" pitchFamily="34" charset="0"/>
                <a:ea typeface="微软雅黑" panose="020B0503020204020204" pitchFamily="34" charset="-122"/>
                <a:sym typeface="+mn-ea"/>
              </a:rPr>
              <a:t>是温州智慧谷转型提升的必经之路。它所蕴藏的无尽内涵是温州文化创意园区未来谋求发展和竞争力的集中体现和制高点之一。立足于文化创意园区的产业集群优势，智慧谷正在构筑温州文化产业的</a:t>
            </a:r>
            <a:r>
              <a:rPr lang="zh-CN" altLang="en-US" sz="1600" b="1">
                <a:solidFill>
                  <a:srgbClr val="FF0000"/>
                </a:solidFill>
                <a:latin typeface="Arial" panose="020B0604020202020204" pitchFamily="34" charset="0"/>
                <a:ea typeface="微软雅黑" panose="020B0503020204020204" pitchFamily="34" charset="-122"/>
                <a:sym typeface="+mn-ea"/>
              </a:rPr>
              <a:t>“新发展·新高地”</a:t>
            </a:r>
            <a:r>
              <a:rPr lang="zh-CN" altLang="en-US" sz="1600">
                <a:solidFill>
                  <a:schemeClr val="tx1">
                    <a:lumMod val="75000"/>
                    <a:lumOff val="25000"/>
                  </a:schemeClr>
                </a:solidFill>
                <a:latin typeface="Arial" panose="020B0604020202020204" pitchFamily="34" charset="0"/>
                <a:ea typeface="微软雅黑" panose="020B0503020204020204" pitchFamily="34" charset="-122"/>
                <a:sym typeface="+mn-ea"/>
              </a:rPr>
              <a:t>。</a:t>
            </a:r>
            <a:endParaRPr lang="zh-CN" altLang="en-US" sz="1600">
              <a:solidFill>
                <a:schemeClr val="tx1">
                  <a:lumMod val="75000"/>
                  <a:lumOff val="25000"/>
                </a:schemeClr>
              </a:solidFill>
              <a:latin typeface="Arial" panose="020B0604020202020204" pitchFamily="34" charset="0"/>
              <a:ea typeface="微软雅黑" panose="020B0503020204020204" pitchFamily="34" charset="-122"/>
              <a:sym typeface="+mn-ea"/>
            </a:endParaRPr>
          </a:p>
        </p:txBody>
      </p:sp>
      <p:sp>
        <p:nvSpPr>
          <p:cNvPr id="20" name="文本框 19"/>
          <p:cNvSpPr txBox="1"/>
          <p:nvPr>
            <p:custDataLst>
              <p:tags r:id="rId9"/>
            </p:custDataLst>
          </p:nvPr>
        </p:nvSpPr>
        <p:spPr>
          <a:xfrm>
            <a:off x="7854950" y="3124200"/>
            <a:ext cx="3262630" cy="829945"/>
          </a:xfrm>
          <a:prstGeom prst="rect">
            <a:avLst/>
          </a:prstGeom>
          <a:noFill/>
        </p:spPr>
        <p:txBody>
          <a:bodyPr wrap="square" rtlCol="0">
            <a:normAutofit fontScale="50000"/>
          </a:bodyPr>
          <a:lstStyle/>
          <a:p>
            <a:pPr algn="ctr"/>
            <a:r>
              <a:rPr lang="zh-CN" altLang="en-US" sz="4800" b="1" spc="300">
                <a:solidFill>
                  <a:schemeClr val="tx1">
                    <a:lumMod val="85000"/>
                    <a:lumOff val="15000"/>
                  </a:schemeClr>
                </a:solidFill>
                <a:latin typeface="Arial" panose="020B0604020202020204" pitchFamily="34" charset="0"/>
                <a:ea typeface="微软雅黑" panose="020B0503020204020204" pitchFamily="34" charset="-122"/>
              </a:rPr>
              <a:t>集聚时尚创意人才</a:t>
            </a:r>
            <a:endParaRPr lang="zh-CN" altLang="en-US" sz="4800" b="1" spc="300">
              <a:solidFill>
                <a:schemeClr val="tx1">
                  <a:lumMod val="85000"/>
                  <a:lumOff val="15000"/>
                </a:schemeClr>
              </a:solidFill>
              <a:latin typeface="Arial" panose="020B0604020202020204" pitchFamily="34" charset="0"/>
              <a:ea typeface="微软雅黑" panose="020B0503020204020204" pitchFamily="34" charset="-122"/>
            </a:endParaRPr>
          </a:p>
        </p:txBody>
      </p:sp>
      <p:sp>
        <p:nvSpPr>
          <p:cNvPr id="3" name="文本框 2"/>
          <p:cNvSpPr txBox="1"/>
          <p:nvPr>
            <p:custDataLst>
              <p:tags r:id="rId10"/>
            </p:custDataLst>
          </p:nvPr>
        </p:nvSpPr>
        <p:spPr>
          <a:xfrm>
            <a:off x="4337050" y="3124200"/>
            <a:ext cx="3262630" cy="829945"/>
          </a:xfrm>
          <a:prstGeom prst="rect">
            <a:avLst/>
          </a:prstGeom>
          <a:noFill/>
        </p:spPr>
        <p:txBody>
          <a:bodyPr wrap="square" rtlCol="0"/>
          <a:lstStyle/>
          <a:p>
            <a:pPr algn="ctr"/>
            <a:r>
              <a:rPr lang="zh-CN" altLang="en-US" sz="2400" b="1" spc="300">
                <a:solidFill>
                  <a:schemeClr val="tx1">
                    <a:lumMod val="85000"/>
                    <a:lumOff val="15000"/>
                  </a:schemeClr>
                </a:solidFill>
                <a:latin typeface="Arial" panose="020B0604020202020204" pitchFamily="34" charset="0"/>
                <a:ea typeface="微软雅黑" panose="020B0503020204020204" pitchFamily="34" charset="-122"/>
              </a:rPr>
              <a:t>拓展时尚载体</a:t>
            </a:r>
            <a:endParaRPr lang="zh-CN" altLang="en-US" sz="2400" b="1" spc="300">
              <a:solidFill>
                <a:schemeClr val="tx1">
                  <a:lumMod val="85000"/>
                  <a:lumOff val="15000"/>
                </a:schemeClr>
              </a:solidFill>
              <a:latin typeface="Arial" panose="020B0604020202020204" pitchFamily="34" charset="0"/>
              <a:ea typeface="微软雅黑" panose="020B0503020204020204" pitchFamily="34" charset="-122"/>
            </a:endParaRPr>
          </a:p>
        </p:txBody>
      </p:sp>
      <p:cxnSp>
        <p:nvCxnSpPr>
          <p:cNvPr id="5" name="直接连接符 4"/>
          <p:cNvCxnSpPr/>
          <p:nvPr>
            <p:custDataLst>
              <p:tags r:id="rId11"/>
            </p:custDataLst>
          </p:nvPr>
        </p:nvCxnSpPr>
        <p:spPr>
          <a:xfrm>
            <a:off x="4337050" y="2531745"/>
            <a:ext cx="0" cy="1795145"/>
          </a:xfrm>
          <a:prstGeom prst="line">
            <a:avLst/>
          </a:prstGeom>
          <a:ln>
            <a:solidFill>
              <a:schemeClr val="bg1">
                <a:lumMod val="8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12"/>
            </p:custDataLst>
          </p:nvPr>
        </p:nvCxnSpPr>
        <p:spPr>
          <a:xfrm>
            <a:off x="7854950" y="2531745"/>
            <a:ext cx="0" cy="1795145"/>
          </a:xfrm>
          <a:prstGeom prst="line">
            <a:avLst/>
          </a:prstGeom>
          <a:ln>
            <a:solidFill>
              <a:schemeClr val="bg1">
                <a:lumMod val="8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矩形 1"/>
          <p:cNvSpPr/>
          <p:nvPr>
            <p:custDataLst>
              <p:tags r:id="rId13"/>
            </p:custDataLst>
          </p:nvPr>
        </p:nvSpPr>
        <p:spPr>
          <a:xfrm>
            <a:off x="-635"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6" name="Title 6"/>
          <p:cNvSpPr txBox="1"/>
          <p:nvPr>
            <p:custDataLst>
              <p:tags r:id="rId14"/>
            </p:custDataLst>
          </p:nvPr>
        </p:nvSpPr>
        <p:spPr>
          <a:xfrm>
            <a:off x="608399" y="153000"/>
            <a:ext cx="10974649" cy="608400"/>
          </a:xfrm>
          <a:prstGeom prst="rect">
            <a:avLst/>
          </a:prstGeom>
          <a:noFill/>
          <a:ln w="3175">
            <a:noFill/>
            <a:prstDash val="dash"/>
          </a:ln>
        </p:spPr>
        <p:txBody>
          <a:bodyPr wrap="square" lIns="91440" tIns="45720" rIns="91440" bIns="45720" anchor="b"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未来蓝图</a:t>
            </a:r>
            <a:endPar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9" name="图片 8" descr="图片 10"/>
          <p:cNvPicPr>
            <a:picLocks noChangeAspect="1"/>
          </p:cNvPicPr>
          <p:nvPr/>
        </p:nvPicPr>
        <p:blipFill>
          <a:blip r:embed="rId15"/>
          <a:stretch>
            <a:fillRect/>
          </a:stretch>
        </p:blipFill>
        <p:spPr>
          <a:xfrm>
            <a:off x="4444365" y="1352550"/>
            <a:ext cx="3048635" cy="1609090"/>
          </a:xfrm>
          <a:prstGeom prst="rect">
            <a:avLst/>
          </a:prstGeom>
        </p:spPr>
      </p:pic>
      <p:pic>
        <p:nvPicPr>
          <p:cNvPr id="13" name="图片 12" descr="图片 14"/>
          <p:cNvPicPr>
            <a:picLocks noChangeAspect="1"/>
          </p:cNvPicPr>
          <p:nvPr/>
        </p:nvPicPr>
        <p:blipFill>
          <a:blip r:embed="rId16"/>
          <a:stretch>
            <a:fillRect/>
          </a:stretch>
        </p:blipFill>
        <p:spPr>
          <a:xfrm>
            <a:off x="1010920" y="1352550"/>
            <a:ext cx="3127375" cy="1609090"/>
          </a:xfrm>
          <a:prstGeom prst="rect">
            <a:avLst/>
          </a:prstGeom>
        </p:spPr>
      </p:pic>
      <p:pic>
        <p:nvPicPr>
          <p:cNvPr id="14" name="图片 13" descr="图片 19"/>
          <p:cNvPicPr>
            <a:picLocks noChangeAspect="1"/>
          </p:cNvPicPr>
          <p:nvPr/>
        </p:nvPicPr>
        <p:blipFill>
          <a:blip r:embed="rId17"/>
          <a:stretch>
            <a:fillRect/>
          </a:stretch>
        </p:blipFill>
        <p:spPr>
          <a:xfrm>
            <a:off x="7816215" y="1352550"/>
            <a:ext cx="3340100" cy="1609090"/>
          </a:xfrm>
          <a:prstGeom prst="rect">
            <a:avLst/>
          </a:prstGeom>
        </p:spPr>
      </p:pic>
    </p:spTree>
    <p:custDataLst>
      <p:tags r:id="rId18"/>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custDataLst>
              <p:tags r:id="rId1"/>
            </p:custDataLst>
          </p:nvPr>
        </p:nvPicPr>
        <p:blipFill>
          <a:blip r:embed="rId2" r:link="rId3" cstate="email">
            <a:extLst>
              <a:ext uri="{28A0092B-C50C-407E-A947-70E740481C1C}">
                <a14:useLocalDpi xmlns:a14="http://schemas.microsoft.com/office/drawing/2010/main" val="0"/>
              </a:ext>
            </a:extLst>
          </a:blip>
          <a:stretch>
            <a:fillRect/>
          </a:stretch>
        </p:blipFill>
        <p:spPr>
          <a:xfrm>
            <a:off x="10571797" y="5533275"/>
            <a:ext cx="1620202" cy="1324725"/>
          </a:xfrm>
          <a:prstGeom prst="rect">
            <a:avLst/>
          </a:prstGeom>
        </p:spPr>
      </p:pic>
      <p:pic>
        <p:nvPicPr>
          <p:cNvPr id="6" name="图片 5"/>
          <p:cNvPicPr/>
          <p:nvPr>
            <p:custDataLst>
              <p:tags r:id="rId4"/>
            </p:custDataLst>
          </p:nvPr>
        </p:nvPicPr>
        <p:blipFill>
          <a:blip r:embed="rId5" r:link="rId6" cstate="email">
            <a:extLst>
              <a:ext uri="{28A0092B-C50C-407E-A947-70E740481C1C}">
                <a14:useLocalDpi xmlns:a14="http://schemas.microsoft.com/office/drawing/2010/main" val="0"/>
              </a:ext>
            </a:extLst>
          </a:blip>
          <a:stretch>
            <a:fillRect/>
          </a:stretch>
        </p:blipFill>
        <p:spPr>
          <a:xfrm>
            <a:off x="0" y="5533275"/>
            <a:ext cx="1620202" cy="1324725"/>
          </a:xfrm>
          <a:prstGeom prst="rect">
            <a:avLst/>
          </a:prstGeom>
        </p:spPr>
      </p:pic>
      <p:sp>
        <p:nvSpPr>
          <p:cNvPr id="7" name="矩形 6"/>
          <p:cNvSpPr>
            <a:spLocks noChangeAspect="1"/>
          </p:cNvSpPr>
          <p:nvPr>
            <p:custDataLst>
              <p:tags r:id="rId7"/>
            </p:custDataLst>
          </p:nvPr>
        </p:nvSpPr>
        <p:spPr>
          <a:xfrm>
            <a:off x="0" y="1302385"/>
            <a:ext cx="12192000" cy="39789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企业发展历程(1)"/>
          <p:cNvPicPr>
            <a:picLocks noChangeAspect="1"/>
          </p:cNvPicPr>
          <p:nvPr/>
        </p:nvPicPr>
        <p:blipFill>
          <a:blip r:embed="rId8"/>
          <a:stretch>
            <a:fillRect/>
          </a:stretch>
        </p:blipFill>
        <p:spPr>
          <a:xfrm>
            <a:off x="0" y="1302385"/>
            <a:ext cx="12192000" cy="3978275"/>
          </a:xfrm>
          <a:prstGeom prst="rect">
            <a:avLst/>
          </a:prstGeom>
        </p:spPr>
      </p:pic>
      <p:sp>
        <p:nvSpPr>
          <p:cNvPr id="3" name="矩形 2"/>
          <p:cNvSpPr/>
          <p:nvPr>
            <p:custDataLst>
              <p:tags r:id="rId9"/>
            </p:custDataLst>
          </p:nvPr>
        </p:nvSpPr>
        <p:spPr>
          <a:xfrm>
            <a:off x="-635"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4" name="Title 6"/>
          <p:cNvSpPr txBox="1"/>
          <p:nvPr>
            <p:custDataLst>
              <p:tags r:id="rId10"/>
            </p:custDataLst>
          </p:nvPr>
        </p:nvSpPr>
        <p:spPr>
          <a:xfrm>
            <a:off x="608399" y="153000"/>
            <a:ext cx="10974649" cy="608400"/>
          </a:xfrm>
          <a:prstGeom prst="rect">
            <a:avLst/>
          </a:prstGeom>
          <a:noFill/>
          <a:ln w="3175">
            <a:noFill/>
            <a:prstDash val="dash"/>
          </a:ln>
        </p:spPr>
        <p:txBody>
          <a:bodyPr wrap="square" lIns="91440" tIns="45720" rIns="91440" bIns="45720" anchor="b"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历年荣誉</a:t>
            </a:r>
            <a:endPar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spTree>
    <p:custDataLst>
      <p:tags r:id="rId1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4165600" y="2044700"/>
            <a:ext cx="7120890" cy="3984625"/>
            <a:chOff x="3163" y="3285"/>
            <a:chExt cx="11214" cy="6275"/>
          </a:xfrm>
        </p:grpSpPr>
        <p:sp>
          <p:nvSpPr>
            <p:cNvPr id="50" name="六边形 49"/>
            <p:cNvSpPr/>
            <p:nvPr>
              <p:custDataLst>
                <p:tags r:id="rId2"/>
              </p:custDataLst>
            </p:nvPr>
          </p:nvSpPr>
          <p:spPr>
            <a:xfrm>
              <a:off x="3163" y="8110"/>
              <a:ext cx="1456" cy="1256"/>
            </a:xfrm>
            <a:prstGeom prst="hexagon">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六边形 6"/>
            <p:cNvSpPr/>
            <p:nvPr>
              <p:custDataLst>
                <p:tags r:id="rId3"/>
              </p:custDataLst>
            </p:nvPr>
          </p:nvSpPr>
          <p:spPr>
            <a:xfrm>
              <a:off x="3561" y="8414"/>
              <a:ext cx="661" cy="618"/>
            </a:xfrm>
            <a:custGeom>
              <a:avLst/>
              <a:gdLst>
                <a:gd name="connsiteX0" fmla="*/ 159472 w 338138"/>
                <a:gd name="connsiteY0" fmla="*/ 265112 h 315913"/>
                <a:gd name="connsiteX1" fmla="*/ 155575 w 338138"/>
                <a:gd name="connsiteY1" fmla="*/ 269194 h 315913"/>
                <a:gd name="connsiteX2" fmla="*/ 155575 w 338138"/>
                <a:gd name="connsiteY2" fmla="*/ 289605 h 315913"/>
                <a:gd name="connsiteX3" fmla="*/ 158173 w 338138"/>
                <a:gd name="connsiteY3" fmla="*/ 293687 h 315913"/>
                <a:gd name="connsiteX4" fmla="*/ 181553 w 338138"/>
                <a:gd name="connsiteY4" fmla="*/ 293687 h 315913"/>
                <a:gd name="connsiteX5" fmla="*/ 184150 w 338138"/>
                <a:gd name="connsiteY5" fmla="*/ 290966 h 315913"/>
                <a:gd name="connsiteX6" fmla="*/ 184150 w 338138"/>
                <a:gd name="connsiteY6" fmla="*/ 269194 h 315913"/>
                <a:gd name="connsiteX7" fmla="*/ 181553 w 338138"/>
                <a:gd name="connsiteY7" fmla="*/ 265112 h 315913"/>
                <a:gd name="connsiteX8" fmla="*/ 159472 w 338138"/>
                <a:gd name="connsiteY8" fmla="*/ 265112 h 315913"/>
                <a:gd name="connsiteX9" fmla="*/ 169069 w 338138"/>
                <a:gd name="connsiteY9" fmla="*/ 222250 h 315913"/>
                <a:gd name="connsiteX10" fmla="*/ 155575 w 338138"/>
                <a:gd name="connsiteY10" fmla="*/ 235744 h 315913"/>
                <a:gd name="connsiteX11" fmla="*/ 169069 w 338138"/>
                <a:gd name="connsiteY11" fmla="*/ 249238 h 315913"/>
                <a:gd name="connsiteX12" fmla="*/ 182563 w 338138"/>
                <a:gd name="connsiteY12" fmla="*/ 235744 h 315913"/>
                <a:gd name="connsiteX13" fmla="*/ 169069 w 338138"/>
                <a:gd name="connsiteY13" fmla="*/ 222250 h 315913"/>
                <a:gd name="connsiteX14" fmla="*/ 145852 w 338138"/>
                <a:gd name="connsiteY14" fmla="*/ 55033 h 315913"/>
                <a:gd name="connsiteX15" fmla="*/ 157704 w 338138"/>
                <a:gd name="connsiteY15" fmla="*/ 56356 h 315913"/>
                <a:gd name="connsiteX16" fmla="*/ 156388 w 338138"/>
                <a:gd name="connsiteY16" fmla="*/ 68262 h 315913"/>
                <a:gd name="connsiteX17" fmla="*/ 57619 w 338138"/>
                <a:gd name="connsiteY17" fmla="*/ 137054 h 315913"/>
                <a:gd name="connsiteX18" fmla="*/ 53669 w 338138"/>
                <a:gd name="connsiteY18" fmla="*/ 139700 h 315913"/>
                <a:gd name="connsiteX19" fmla="*/ 47084 w 338138"/>
                <a:gd name="connsiteY19" fmla="*/ 135731 h 315913"/>
                <a:gd name="connsiteX20" fmla="*/ 48401 w 338138"/>
                <a:gd name="connsiteY20" fmla="*/ 123825 h 315913"/>
                <a:gd name="connsiteX21" fmla="*/ 145852 w 338138"/>
                <a:gd name="connsiteY21" fmla="*/ 55033 h 315913"/>
                <a:gd name="connsiteX22" fmla="*/ 88577 w 338138"/>
                <a:gd name="connsiteY22" fmla="*/ 47055 h 315913"/>
                <a:gd name="connsiteX23" fmla="*/ 100532 w 338138"/>
                <a:gd name="connsiteY23" fmla="*/ 48358 h 315913"/>
                <a:gd name="connsiteX24" fmla="*/ 99203 w 338138"/>
                <a:gd name="connsiteY24" fmla="*/ 60081 h 315913"/>
                <a:gd name="connsiteX25" fmla="*/ 52712 w 338138"/>
                <a:gd name="connsiteY25" fmla="*/ 92645 h 315913"/>
                <a:gd name="connsiteX26" fmla="*/ 47399 w 338138"/>
                <a:gd name="connsiteY26" fmla="*/ 95250 h 315913"/>
                <a:gd name="connsiteX27" fmla="*/ 40757 w 338138"/>
                <a:gd name="connsiteY27" fmla="*/ 91342 h 315913"/>
                <a:gd name="connsiteX28" fmla="*/ 43414 w 338138"/>
                <a:gd name="connsiteY28" fmla="*/ 79619 h 315913"/>
                <a:gd name="connsiteX29" fmla="*/ 88577 w 338138"/>
                <a:gd name="connsiteY29" fmla="*/ 47055 h 315913"/>
                <a:gd name="connsiteX30" fmla="*/ 35086 w 338138"/>
                <a:gd name="connsiteY30" fmla="*/ 22225 h 315913"/>
                <a:gd name="connsiteX31" fmla="*/ 20637 w 338138"/>
                <a:gd name="connsiteY31" fmla="*/ 35344 h 315913"/>
                <a:gd name="connsiteX32" fmla="*/ 20637 w 338138"/>
                <a:gd name="connsiteY32" fmla="*/ 196707 h 315913"/>
                <a:gd name="connsiteX33" fmla="*/ 35086 w 338138"/>
                <a:gd name="connsiteY33" fmla="*/ 211138 h 315913"/>
                <a:gd name="connsiteX34" fmla="*/ 303051 w 338138"/>
                <a:gd name="connsiteY34" fmla="*/ 211138 h 315913"/>
                <a:gd name="connsiteX35" fmla="*/ 317500 w 338138"/>
                <a:gd name="connsiteY35" fmla="*/ 196707 h 315913"/>
                <a:gd name="connsiteX36" fmla="*/ 317500 w 338138"/>
                <a:gd name="connsiteY36" fmla="*/ 35344 h 315913"/>
                <a:gd name="connsiteX37" fmla="*/ 303051 w 338138"/>
                <a:gd name="connsiteY37" fmla="*/ 22225 h 315913"/>
                <a:gd name="connsiteX38" fmla="*/ 35086 w 338138"/>
                <a:gd name="connsiteY38" fmla="*/ 22225 h 315913"/>
                <a:gd name="connsiteX39" fmla="*/ 14529 w 338138"/>
                <a:gd name="connsiteY39" fmla="*/ 0 h 315913"/>
                <a:gd name="connsiteX40" fmla="*/ 323609 w 338138"/>
                <a:gd name="connsiteY40" fmla="*/ 0 h 315913"/>
                <a:gd name="connsiteX41" fmla="*/ 338138 w 338138"/>
                <a:gd name="connsiteY41" fmla="*/ 13163 h 315913"/>
                <a:gd name="connsiteX42" fmla="*/ 338138 w 338138"/>
                <a:gd name="connsiteY42" fmla="*/ 251414 h 315913"/>
                <a:gd name="connsiteX43" fmla="*/ 323609 w 338138"/>
                <a:gd name="connsiteY43" fmla="*/ 265893 h 315913"/>
                <a:gd name="connsiteX44" fmla="*/ 210016 w 338138"/>
                <a:gd name="connsiteY44" fmla="*/ 265893 h 315913"/>
                <a:gd name="connsiteX45" fmla="*/ 207374 w 338138"/>
                <a:gd name="connsiteY45" fmla="*/ 268526 h 315913"/>
                <a:gd name="connsiteX46" fmla="*/ 207374 w 338138"/>
                <a:gd name="connsiteY46" fmla="*/ 290903 h 315913"/>
                <a:gd name="connsiteX47" fmla="*/ 208695 w 338138"/>
                <a:gd name="connsiteY47" fmla="*/ 293536 h 315913"/>
                <a:gd name="connsiteX48" fmla="*/ 239074 w 338138"/>
                <a:gd name="connsiteY48" fmla="*/ 293536 h 315913"/>
                <a:gd name="connsiteX49" fmla="*/ 250962 w 338138"/>
                <a:gd name="connsiteY49" fmla="*/ 305383 h 315913"/>
                <a:gd name="connsiteX50" fmla="*/ 239074 w 338138"/>
                <a:gd name="connsiteY50" fmla="*/ 315913 h 315913"/>
                <a:gd name="connsiteX51" fmla="*/ 99064 w 338138"/>
                <a:gd name="connsiteY51" fmla="*/ 315913 h 315913"/>
                <a:gd name="connsiteX52" fmla="*/ 87176 w 338138"/>
                <a:gd name="connsiteY52" fmla="*/ 305383 h 315913"/>
                <a:gd name="connsiteX53" fmla="*/ 99064 w 338138"/>
                <a:gd name="connsiteY53" fmla="*/ 293536 h 315913"/>
                <a:gd name="connsiteX54" fmla="*/ 129444 w 338138"/>
                <a:gd name="connsiteY54" fmla="*/ 293536 h 315913"/>
                <a:gd name="connsiteX55" fmla="*/ 130765 w 338138"/>
                <a:gd name="connsiteY55" fmla="*/ 289587 h 315913"/>
                <a:gd name="connsiteX56" fmla="*/ 130765 w 338138"/>
                <a:gd name="connsiteY56" fmla="*/ 268526 h 315913"/>
                <a:gd name="connsiteX57" fmla="*/ 126802 w 338138"/>
                <a:gd name="connsiteY57" fmla="*/ 265893 h 315913"/>
                <a:gd name="connsiteX58" fmla="*/ 14529 w 338138"/>
                <a:gd name="connsiteY58" fmla="*/ 265893 h 315913"/>
                <a:gd name="connsiteX59" fmla="*/ 0 w 338138"/>
                <a:gd name="connsiteY59" fmla="*/ 251414 h 315913"/>
                <a:gd name="connsiteX60" fmla="*/ 0 w 338138"/>
                <a:gd name="connsiteY60" fmla="*/ 13163 h 315913"/>
                <a:gd name="connsiteX61" fmla="*/ 14529 w 338138"/>
                <a:gd name="connsiteY61" fmla="*/ 0 h 3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8138" h="315913">
                  <a:moveTo>
                    <a:pt x="159472" y="265112"/>
                  </a:moveTo>
                  <a:cubicBezTo>
                    <a:pt x="159472" y="265112"/>
                    <a:pt x="155575" y="265112"/>
                    <a:pt x="155575" y="269194"/>
                  </a:cubicBezTo>
                  <a:cubicBezTo>
                    <a:pt x="155575" y="269194"/>
                    <a:pt x="155575" y="269194"/>
                    <a:pt x="155575" y="289605"/>
                  </a:cubicBezTo>
                  <a:cubicBezTo>
                    <a:pt x="155575" y="292326"/>
                    <a:pt x="155575" y="293687"/>
                    <a:pt x="158173" y="293687"/>
                  </a:cubicBezTo>
                  <a:cubicBezTo>
                    <a:pt x="158173" y="293687"/>
                    <a:pt x="158173" y="293687"/>
                    <a:pt x="181553" y="293687"/>
                  </a:cubicBezTo>
                  <a:cubicBezTo>
                    <a:pt x="182851" y="293687"/>
                    <a:pt x="184150" y="292326"/>
                    <a:pt x="184150" y="290966"/>
                  </a:cubicBezTo>
                  <a:cubicBezTo>
                    <a:pt x="184150" y="290966"/>
                    <a:pt x="184150" y="290966"/>
                    <a:pt x="184150" y="269194"/>
                  </a:cubicBezTo>
                  <a:cubicBezTo>
                    <a:pt x="184150" y="265112"/>
                    <a:pt x="181553" y="265112"/>
                    <a:pt x="181553" y="265112"/>
                  </a:cubicBezTo>
                  <a:cubicBezTo>
                    <a:pt x="181553" y="265112"/>
                    <a:pt x="181553" y="265112"/>
                    <a:pt x="159472" y="265112"/>
                  </a:cubicBezTo>
                  <a:close/>
                  <a:moveTo>
                    <a:pt x="169069" y="222250"/>
                  </a:moveTo>
                  <a:cubicBezTo>
                    <a:pt x="161616" y="222250"/>
                    <a:pt x="155575" y="228291"/>
                    <a:pt x="155575" y="235744"/>
                  </a:cubicBezTo>
                  <a:cubicBezTo>
                    <a:pt x="155575" y="243197"/>
                    <a:pt x="161616" y="249238"/>
                    <a:pt x="169069" y="249238"/>
                  </a:cubicBezTo>
                  <a:cubicBezTo>
                    <a:pt x="176522" y="249238"/>
                    <a:pt x="182563" y="243197"/>
                    <a:pt x="182563" y="235744"/>
                  </a:cubicBezTo>
                  <a:cubicBezTo>
                    <a:pt x="182563" y="228291"/>
                    <a:pt x="176522" y="222250"/>
                    <a:pt x="169069" y="222250"/>
                  </a:cubicBezTo>
                  <a:close/>
                  <a:moveTo>
                    <a:pt x="145852" y="55033"/>
                  </a:moveTo>
                  <a:cubicBezTo>
                    <a:pt x="149803" y="52387"/>
                    <a:pt x="155071" y="52387"/>
                    <a:pt x="157704" y="56356"/>
                  </a:cubicBezTo>
                  <a:cubicBezTo>
                    <a:pt x="160338" y="60325"/>
                    <a:pt x="159021" y="65616"/>
                    <a:pt x="156388" y="68262"/>
                  </a:cubicBezTo>
                  <a:cubicBezTo>
                    <a:pt x="57619" y="137054"/>
                    <a:pt x="57619" y="137054"/>
                    <a:pt x="57619" y="137054"/>
                  </a:cubicBezTo>
                  <a:cubicBezTo>
                    <a:pt x="56302" y="138377"/>
                    <a:pt x="54986" y="139700"/>
                    <a:pt x="53669" y="139700"/>
                  </a:cubicBezTo>
                  <a:cubicBezTo>
                    <a:pt x="51035" y="139700"/>
                    <a:pt x="48401" y="138377"/>
                    <a:pt x="47084" y="135731"/>
                  </a:cubicBezTo>
                  <a:cubicBezTo>
                    <a:pt x="44450" y="131762"/>
                    <a:pt x="44450" y="126471"/>
                    <a:pt x="48401" y="123825"/>
                  </a:cubicBezTo>
                  <a:cubicBezTo>
                    <a:pt x="145852" y="55033"/>
                    <a:pt x="145852" y="55033"/>
                    <a:pt x="145852" y="55033"/>
                  </a:cubicBezTo>
                  <a:close/>
                  <a:moveTo>
                    <a:pt x="88577" y="47055"/>
                  </a:moveTo>
                  <a:cubicBezTo>
                    <a:pt x="92562" y="44450"/>
                    <a:pt x="97875" y="44450"/>
                    <a:pt x="100532" y="48358"/>
                  </a:cubicBezTo>
                  <a:cubicBezTo>
                    <a:pt x="103188" y="52265"/>
                    <a:pt x="101860" y="57476"/>
                    <a:pt x="99203" y="60081"/>
                  </a:cubicBezTo>
                  <a:cubicBezTo>
                    <a:pt x="52712" y="92645"/>
                    <a:pt x="52712" y="92645"/>
                    <a:pt x="52712" y="92645"/>
                  </a:cubicBezTo>
                  <a:cubicBezTo>
                    <a:pt x="51384" y="93947"/>
                    <a:pt x="50055" y="95250"/>
                    <a:pt x="47399" y="95250"/>
                  </a:cubicBezTo>
                  <a:cubicBezTo>
                    <a:pt x="44742" y="95250"/>
                    <a:pt x="42085" y="93947"/>
                    <a:pt x="40757" y="91342"/>
                  </a:cubicBezTo>
                  <a:cubicBezTo>
                    <a:pt x="38100" y="87435"/>
                    <a:pt x="39429" y="82224"/>
                    <a:pt x="43414" y="79619"/>
                  </a:cubicBezTo>
                  <a:cubicBezTo>
                    <a:pt x="88577" y="47055"/>
                    <a:pt x="88577" y="47055"/>
                    <a:pt x="88577" y="47055"/>
                  </a:cubicBezTo>
                  <a:close/>
                  <a:moveTo>
                    <a:pt x="35086" y="22225"/>
                  </a:moveTo>
                  <a:cubicBezTo>
                    <a:pt x="27205" y="22225"/>
                    <a:pt x="20637" y="28785"/>
                    <a:pt x="20637" y="35344"/>
                  </a:cubicBezTo>
                  <a:cubicBezTo>
                    <a:pt x="20637" y="35344"/>
                    <a:pt x="20637" y="35344"/>
                    <a:pt x="20637" y="196707"/>
                  </a:cubicBezTo>
                  <a:cubicBezTo>
                    <a:pt x="20637" y="204579"/>
                    <a:pt x="27205" y="211138"/>
                    <a:pt x="35086" y="211138"/>
                  </a:cubicBezTo>
                  <a:cubicBezTo>
                    <a:pt x="35086" y="211138"/>
                    <a:pt x="35086" y="211138"/>
                    <a:pt x="303051" y="211138"/>
                  </a:cubicBezTo>
                  <a:cubicBezTo>
                    <a:pt x="310932" y="211138"/>
                    <a:pt x="317500" y="204579"/>
                    <a:pt x="317500" y="196707"/>
                  </a:cubicBezTo>
                  <a:lnTo>
                    <a:pt x="317500" y="35344"/>
                  </a:lnTo>
                  <a:cubicBezTo>
                    <a:pt x="317500" y="28785"/>
                    <a:pt x="310932" y="22225"/>
                    <a:pt x="303051" y="22225"/>
                  </a:cubicBezTo>
                  <a:cubicBezTo>
                    <a:pt x="303051" y="22225"/>
                    <a:pt x="303051" y="22225"/>
                    <a:pt x="35086" y="22225"/>
                  </a:cubicBezTo>
                  <a:close/>
                  <a:moveTo>
                    <a:pt x="14529" y="0"/>
                  </a:moveTo>
                  <a:cubicBezTo>
                    <a:pt x="14529" y="0"/>
                    <a:pt x="14529" y="0"/>
                    <a:pt x="323609" y="0"/>
                  </a:cubicBezTo>
                  <a:cubicBezTo>
                    <a:pt x="331534" y="0"/>
                    <a:pt x="338138" y="5265"/>
                    <a:pt x="338138" y="13163"/>
                  </a:cubicBezTo>
                  <a:cubicBezTo>
                    <a:pt x="338138" y="13163"/>
                    <a:pt x="338138" y="13163"/>
                    <a:pt x="338138" y="251414"/>
                  </a:cubicBezTo>
                  <a:cubicBezTo>
                    <a:pt x="338138" y="259312"/>
                    <a:pt x="331534" y="265893"/>
                    <a:pt x="323609" y="265893"/>
                  </a:cubicBezTo>
                  <a:cubicBezTo>
                    <a:pt x="323609" y="265893"/>
                    <a:pt x="323609" y="265893"/>
                    <a:pt x="210016" y="265893"/>
                  </a:cubicBezTo>
                  <a:cubicBezTo>
                    <a:pt x="210016" y="265893"/>
                    <a:pt x="207374" y="265893"/>
                    <a:pt x="207374" y="268526"/>
                  </a:cubicBezTo>
                  <a:cubicBezTo>
                    <a:pt x="207374" y="268526"/>
                    <a:pt x="207374" y="268526"/>
                    <a:pt x="207374" y="290903"/>
                  </a:cubicBezTo>
                  <a:cubicBezTo>
                    <a:pt x="207374" y="292220"/>
                    <a:pt x="207374" y="293536"/>
                    <a:pt x="208695" y="293536"/>
                  </a:cubicBezTo>
                  <a:cubicBezTo>
                    <a:pt x="208695" y="293536"/>
                    <a:pt x="208695" y="293536"/>
                    <a:pt x="239074" y="293536"/>
                  </a:cubicBezTo>
                  <a:cubicBezTo>
                    <a:pt x="245679" y="293536"/>
                    <a:pt x="250962" y="298801"/>
                    <a:pt x="250962" y="305383"/>
                  </a:cubicBezTo>
                  <a:cubicBezTo>
                    <a:pt x="250962" y="310648"/>
                    <a:pt x="245679" y="315913"/>
                    <a:pt x="239074" y="315913"/>
                  </a:cubicBezTo>
                  <a:cubicBezTo>
                    <a:pt x="239074" y="315913"/>
                    <a:pt x="239074" y="315913"/>
                    <a:pt x="99064" y="315913"/>
                  </a:cubicBezTo>
                  <a:cubicBezTo>
                    <a:pt x="92460" y="315913"/>
                    <a:pt x="87176" y="310648"/>
                    <a:pt x="87176" y="305383"/>
                  </a:cubicBezTo>
                  <a:cubicBezTo>
                    <a:pt x="87176" y="298801"/>
                    <a:pt x="92460" y="293536"/>
                    <a:pt x="99064" y="293536"/>
                  </a:cubicBezTo>
                  <a:cubicBezTo>
                    <a:pt x="99064" y="293536"/>
                    <a:pt x="99064" y="293536"/>
                    <a:pt x="129444" y="293536"/>
                  </a:cubicBezTo>
                  <a:cubicBezTo>
                    <a:pt x="130765" y="293536"/>
                    <a:pt x="130765" y="292220"/>
                    <a:pt x="130765" y="289587"/>
                  </a:cubicBezTo>
                  <a:cubicBezTo>
                    <a:pt x="130765" y="289587"/>
                    <a:pt x="130765" y="289587"/>
                    <a:pt x="130765" y="268526"/>
                  </a:cubicBezTo>
                  <a:cubicBezTo>
                    <a:pt x="130765" y="264577"/>
                    <a:pt x="126802" y="265893"/>
                    <a:pt x="126802" y="265893"/>
                  </a:cubicBezTo>
                  <a:cubicBezTo>
                    <a:pt x="126802" y="265893"/>
                    <a:pt x="126802" y="265893"/>
                    <a:pt x="14529" y="265893"/>
                  </a:cubicBezTo>
                  <a:cubicBezTo>
                    <a:pt x="6604" y="265893"/>
                    <a:pt x="0" y="259312"/>
                    <a:pt x="0" y="251414"/>
                  </a:cubicBezTo>
                  <a:cubicBezTo>
                    <a:pt x="0" y="251414"/>
                    <a:pt x="0" y="251414"/>
                    <a:pt x="0" y="13163"/>
                  </a:cubicBezTo>
                  <a:cubicBezTo>
                    <a:pt x="0" y="5265"/>
                    <a:pt x="6604" y="0"/>
                    <a:pt x="1452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文本框 14"/>
            <p:cNvSpPr txBox="1"/>
            <p:nvPr>
              <p:custDataLst>
                <p:tags r:id="rId4"/>
              </p:custDataLst>
            </p:nvPr>
          </p:nvSpPr>
          <p:spPr>
            <a:xfrm>
              <a:off x="4841" y="7857"/>
              <a:ext cx="7602" cy="641"/>
            </a:xfrm>
            <a:prstGeom prst="rect">
              <a:avLst/>
            </a:prstGeom>
            <a:noFill/>
          </p:spPr>
          <p:txBody>
            <a:bodyPr wrap="square" lIns="91440" tIns="45720" rIns="91440" bIns="0" anchor="b">
              <a:normAutofit lnSpcReduction="10000"/>
            </a:bodyPr>
            <a:lstStyle/>
            <a:p>
              <a:pPr>
                <a:lnSpc>
                  <a:spcPct val="120000"/>
                </a:lnSpc>
              </a:pPr>
              <a:r>
                <a:rPr lang="zh-CN" altLang="en-US" sz="2000" b="1" spc="300">
                  <a:solidFill>
                    <a:schemeClr val="tx1">
                      <a:lumMod val="85000"/>
                      <a:lumOff val="15000"/>
                    </a:schemeClr>
                  </a:solidFill>
                  <a:uFillTx/>
                  <a:latin typeface="Arial" panose="020B0604020202020204" pitchFamily="34" charset="0"/>
                  <a:ea typeface="微软雅黑" panose="020B0503020204020204" pitchFamily="34" charset="-122"/>
                  <a:sym typeface="Arial" panose="020B0604020202020204" pitchFamily="34" charset="0"/>
                </a:rPr>
                <a:t>园区入驻及示范集聚</a:t>
              </a:r>
              <a:endParaRPr lang="zh-CN" altLang="en-US" sz="2000" b="1" spc="300">
                <a:solidFill>
                  <a:schemeClr val="tx1">
                    <a:lumMod val="85000"/>
                    <a:lumOff val="15000"/>
                  </a:schemeClr>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16" name="文本框 15"/>
            <p:cNvSpPr txBox="1"/>
            <p:nvPr>
              <p:custDataLst>
                <p:tags r:id="rId5"/>
              </p:custDataLst>
            </p:nvPr>
          </p:nvSpPr>
          <p:spPr>
            <a:xfrm>
              <a:off x="4841" y="8608"/>
              <a:ext cx="7603" cy="952"/>
            </a:xfrm>
            <a:prstGeom prst="rect">
              <a:avLst/>
            </a:prstGeom>
            <a:noFill/>
          </p:spPr>
          <p:txBody>
            <a:bodyPr wrap="square" lIns="91440" tIns="0" rIns="91440" bIns="45720">
              <a:normAutofit lnSpcReduction="10000"/>
            </a:bodyPr>
            <a:lstStyle/>
            <a:p>
              <a:pPr>
                <a:lnSpc>
                  <a:spcPct val="120000"/>
                </a:lnSpc>
              </a:pPr>
              <a:r>
                <a:rPr lang="zh-CN" altLang="en-US"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rPr>
                <a:t>关键词：</a:t>
              </a:r>
              <a:endParaRPr lang="zh-CN" altLang="en-US"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endParaRPr>
            </a:p>
            <a:p>
              <a:pPr>
                <a:lnSpc>
                  <a:spcPct val="120000"/>
                </a:lnSpc>
              </a:pPr>
              <a:r>
                <a:rPr lang="en-US" altLang="zh-CN"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rPr>
                <a:t>108</a:t>
              </a:r>
              <a:r>
                <a:rPr lang="zh-CN" altLang="en-US"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rPr>
                <a:t>家企业、专业化、集群化、规模化、品牌化</a:t>
              </a:r>
              <a:endParaRPr lang="zh-CN" altLang="en-US"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54" name="六边形 53"/>
            <p:cNvSpPr/>
            <p:nvPr>
              <p:custDataLst>
                <p:tags r:id="rId6"/>
              </p:custDataLst>
            </p:nvPr>
          </p:nvSpPr>
          <p:spPr>
            <a:xfrm>
              <a:off x="3163" y="5842"/>
              <a:ext cx="1456" cy="1256"/>
            </a:xfrm>
            <a:prstGeom prst="hexagon">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六边形 12"/>
            <p:cNvSpPr/>
            <p:nvPr>
              <p:custDataLst>
                <p:tags r:id="rId7"/>
              </p:custDataLst>
            </p:nvPr>
          </p:nvSpPr>
          <p:spPr>
            <a:xfrm>
              <a:off x="3561" y="6140"/>
              <a:ext cx="661" cy="661"/>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文本框 71"/>
            <p:cNvSpPr txBox="1"/>
            <p:nvPr>
              <p:custDataLst>
                <p:tags r:id="rId8"/>
              </p:custDataLst>
            </p:nvPr>
          </p:nvSpPr>
          <p:spPr>
            <a:xfrm>
              <a:off x="4841" y="5571"/>
              <a:ext cx="7602" cy="641"/>
            </a:xfrm>
            <a:prstGeom prst="rect">
              <a:avLst/>
            </a:prstGeom>
            <a:noFill/>
          </p:spPr>
          <p:txBody>
            <a:bodyPr wrap="square" lIns="91440" tIns="45720" rIns="91440" bIns="0" anchor="b">
              <a:normAutofit lnSpcReduction="10000"/>
            </a:bodyPr>
            <a:lstStyle/>
            <a:p>
              <a:pPr>
                <a:lnSpc>
                  <a:spcPct val="120000"/>
                </a:lnSpc>
              </a:pPr>
              <a:r>
                <a:rPr lang="zh-CN" altLang="en-US" sz="2000" b="1" spc="300">
                  <a:solidFill>
                    <a:schemeClr val="tx1">
                      <a:lumMod val="85000"/>
                      <a:lumOff val="15000"/>
                    </a:schemeClr>
                  </a:solidFill>
                  <a:uFillTx/>
                  <a:latin typeface="Arial" panose="020B0604020202020204" pitchFamily="34" charset="0"/>
                  <a:ea typeface="微软雅黑" panose="020B0503020204020204" pitchFamily="34" charset="-122"/>
                  <a:sym typeface="Arial" panose="020B0604020202020204" pitchFamily="34" charset="0"/>
                </a:rPr>
                <a:t>园区宗旨及各项产业</a:t>
              </a:r>
              <a:endParaRPr lang="zh-CN" altLang="en-US" sz="2000" b="1" spc="300">
                <a:solidFill>
                  <a:schemeClr val="tx1">
                    <a:lumMod val="85000"/>
                    <a:lumOff val="15000"/>
                  </a:schemeClr>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86" name="文本框 85"/>
            <p:cNvSpPr txBox="1"/>
            <p:nvPr>
              <p:custDataLst>
                <p:tags r:id="rId9"/>
              </p:custDataLst>
            </p:nvPr>
          </p:nvSpPr>
          <p:spPr>
            <a:xfrm>
              <a:off x="4841" y="6304"/>
              <a:ext cx="7603" cy="952"/>
            </a:xfrm>
            <a:prstGeom prst="rect">
              <a:avLst/>
            </a:prstGeom>
            <a:noFill/>
          </p:spPr>
          <p:txBody>
            <a:bodyPr wrap="square" lIns="91440" tIns="0" rIns="91440" bIns="45720">
              <a:normAutofit lnSpcReduction="10000"/>
            </a:bodyPr>
            <a:lstStyle/>
            <a:p>
              <a:pPr>
                <a:lnSpc>
                  <a:spcPct val="120000"/>
                </a:lnSpc>
              </a:pPr>
              <a:r>
                <a:rPr lang="zh-CN" altLang="en-US"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rPr>
                <a:t>关键词：</a:t>
              </a:r>
              <a:endParaRPr lang="zh-CN" altLang="en-US"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endParaRPr>
            </a:p>
            <a:p>
              <a:pPr>
                <a:lnSpc>
                  <a:spcPct val="120000"/>
                </a:lnSpc>
              </a:pPr>
              <a:r>
                <a:rPr lang="zh-CN" altLang="en-US"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rPr>
                <a:t>智慧之力助推文创发展</a:t>
              </a:r>
              <a:endParaRPr lang="zh-CN" altLang="en-US"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48" name="六边形 47"/>
            <p:cNvSpPr/>
            <p:nvPr>
              <p:custDataLst>
                <p:tags r:id="rId10"/>
              </p:custDataLst>
            </p:nvPr>
          </p:nvSpPr>
          <p:spPr>
            <a:xfrm>
              <a:off x="3163" y="3539"/>
              <a:ext cx="1456" cy="1256"/>
            </a:xfrm>
            <a:prstGeom prst="hexagon">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4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六边形 2"/>
            <p:cNvSpPr/>
            <p:nvPr>
              <p:custDataLst>
                <p:tags r:id="rId11"/>
              </p:custDataLst>
            </p:nvPr>
          </p:nvSpPr>
          <p:spPr>
            <a:xfrm>
              <a:off x="3561" y="3847"/>
              <a:ext cx="661" cy="607"/>
            </a:xfrm>
            <a:custGeom>
              <a:avLst/>
              <a:gdLst>
                <a:gd name="connsiteX0" fmla="*/ 117399 w 337212"/>
                <a:gd name="connsiteY0" fmla="*/ 192088 h 309563"/>
                <a:gd name="connsiteX1" fmla="*/ 130099 w 337212"/>
                <a:gd name="connsiteY1" fmla="*/ 196036 h 309563"/>
                <a:gd name="connsiteX2" fmla="*/ 130099 w 337212"/>
                <a:gd name="connsiteY2" fmla="*/ 278941 h 309563"/>
                <a:gd name="connsiteX3" fmla="*/ 117399 w 337212"/>
                <a:gd name="connsiteY3" fmla="*/ 292101 h 309563"/>
                <a:gd name="connsiteX4" fmla="*/ 176137 w 337212"/>
                <a:gd name="connsiteY4" fmla="*/ 187325 h 309563"/>
                <a:gd name="connsiteX5" fmla="*/ 187250 w 337212"/>
                <a:gd name="connsiteY5" fmla="*/ 191271 h 309563"/>
                <a:gd name="connsiteX6" fmla="*/ 187250 w 337212"/>
                <a:gd name="connsiteY6" fmla="*/ 267562 h 309563"/>
                <a:gd name="connsiteX7" fmla="*/ 176137 w 337212"/>
                <a:gd name="connsiteY7" fmla="*/ 279400 h 309563"/>
                <a:gd name="connsiteX8" fmla="*/ 176137 w 337212"/>
                <a:gd name="connsiteY8" fmla="*/ 187325 h 309563"/>
                <a:gd name="connsiteX9" fmla="*/ 231699 w 337212"/>
                <a:gd name="connsiteY9" fmla="*/ 180975 h 309563"/>
                <a:gd name="connsiteX10" fmla="*/ 239637 w 337212"/>
                <a:gd name="connsiteY10" fmla="*/ 184982 h 309563"/>
                <a:gd name="connsiteX11" fmla="*/ 239637 w 337212"/>
                <a:gd name="connsiteY11" fmla="*/ 254429 h 309563"/>
                <a:gd name="connsiteX12" fmla="*/ 231699 w 337212"/>
                <a:gd name="connsiteY12" fmla="*/ 265113 h 309563"/>
                <a:gd name="connsiteX13" fmla="*/ 277737 w 337212"/>
                <a:gd name="connsiteY13" fmla="*/ 177800 h 309563"/>
                <a:gd name="connsiteX14" fmla="*/ 287262 w 337212"/>
                <a:gd name="connsiteY14" fmla="*/ 180398 h 309563"/>
                <a:gd name="connsiteX15" fmla="*/ 287262 w 337212"/>
                <a:gd name="connsiteY15" fmla="*/ 238847 h 309563"/>
                <a:gd name="connsiteX16" fmla="*/ 277737 w 337212"/>
                <a:gd name="connsiteY16" fmla="*/ 249238 h 309563"/>
                <a:gd name="connsiteX17" fmla="*/ 280912 w 337212"/>
                <a:gd name="connsiteY17" fmla="*/ 92075 h 309563"/>
                <a:gd name="connsiteX18" fmla="*/ 307493 w 337212"/>
                <a:gd name="connsiteY18" fmla="*/ 92075 h 309563"/>
                <a:gd name="connsiteX19" fmla="*/ 315468 w 337212"/>
                <a:gd name="connsiteY19" fmla="*/ 97314 h 309563"/>
                <a:gd name="connsiteX20" fmla="*/ 336733 w 337212"/>
                <a:gd name="connsiteY20" fmla="*/ 158869 h 309563"/>
                <a:gd name="connsiteX21" fmla="*/ 331417 w 337212"/>
                <a:gd name="connsiteY21" fmla="*/ 169347 h 309563"/>
                <a:gd name="connsiteX22" fmla="*/ 320784 w 337212"/>
                <a:gd name="connsiteY22" fmla="*/ 164108 h 309563"/>
                <a:gd name="connsiteX23" fmla="*/ 314139 w 337212"/>
                <a:gd name="connsiteY23" fmla="*/ 145772 h 309563"/>
                <a:gd name="connsiteX24" fmla="*/ 314139 w 337212"/>
                <a:gd name="connsiteY24" fmla="*/ 238761 h 309563"/>
                <a:gd name="connsiteX25" fmla="*/ 304835 w 337212"/>
                <a:gd name="connsiteY25" fmla="*/ 249238 h 309563"/>
                <a:gd name="connsiteX26" fmla="*/ 294203 w 337212"/>
                <a:gd name="connsiteY26" fmla="*/ 238761 h 309563"/>
                <a:gd name="connsiteX27" fmla="*/ 294203 w 337212"/>
                <a:gd name="connsiteY27" fmla="*/ 179824 h 309563"/>
                <a:gd name="connsiteX28" fmla="*/ 288886 w 337212"/>
                <a:gd name="connsiteY28" fmla="*/ 179824 h 309563"/>
                <a:gd name="connsiteX29" fmla="*/ 294203 w 337212"/>
                <a:gd name="connsiteY29" fmla="*/ 178515 h 309563"/>
                <a:gd name="connsiteX30" fmla="*/ 304835 w 337212"/>
                <a:gd name="connsiteY30" fmla="*/ 157560 h 309563"/>
                <a:gd name="connsiteX31" fmla="*/ 280912 w 337212"/>
                <a:gd name="connsiteY31" fmla="*/ 92075 h 309563"/>
                <a:gd name="connsiteX32" fmla="*/ 231699 w 337212"/>
                <a:gd name="connsiteY32" fmla="*/ 82550 h 309563"/>
                <a:gd name="connsiteX33" fmla="*/ 243745 w 337212"/>
                <a:gd name="connsiteY33" fmla="*/ 82550 h 309563"/>
                <a:gd name="connsiteX34" fmla="*/ 262484 w 337212"/>
                <a:gd name="connsiteY34" fmla="*/ 82550 h 309563"/>
                <a:gd name="connsiteX35" fmla="*/ 273192 w 337212"/>
                <a:gd name="connsiteY35" fmla="*/ 89117 h 309563"/>
                <a:gd name="connsiteX36" fmla="*/ 297285 w 337212"/>
                <a:gd name="connsiteY36" fmla="*/ 160041 h 309563"/>
                <a:gd name="connsiteX37" fmla="*/ 291931 w 337212"/>
                <a:gd name="connsiteY37" fmla="*/ 171861 h 309563"/>
                <a:gd name="connsiteX38" fmla="*/ 279885 w 337212"/>
                <a:gd name="connsiteY38" fmla="*/ 166608 h 309563"/>
                <a:gd name="connsiteX39" fmla="*/ 271854 w 337212"/>
                <a:gd name="connsiteY39" fmla="*/ 144280 h 309563"/>
                <a:gd name="connsiteX40" fmla="*/ 271854 w 337212"/>
                <a:gd name="connsiteY40" fmla="*/ 253292 h 309563"/>
                <a:gd name="connsiteX41" fmla="*/ 259807 w 337212"/>
                <a:gd name="connsiteY41" fmla="*/ 265113 h 309563"/>
                <a:gd name="connsiteX42" fmla="*/ 247761 w 337212"/>
                <a:gd name="connsiteY42" fmla="*/ 253292 h 309563"/>
                <a:gd name="connsiteX43" fmla="*/ 247761 w 337212"/>
                <a:gd name="connsiteY43" fmla="*/ 183682 h 309563"/>
                <a:gd name="connsiteX44" fmla="*/ 258469 w 337212"/>
                <a:gd name="connsiteY44" fmla="*/ 160041 h 309563"/>
                <a:gd name="connsiteX45" fmla="*/ 231699 w 337212"/>
                <a:gd name="connsiteY45" fmla="*/ 82550 h 309563"/>
                <a:gd name="connsiteX46" fmla="*/ 177724 w 337212"/>
                <a:gd name="connsiteY46" fmla="*/ 77788 h 309563"/>
                <a:gd name="connsiteX47" fmla="*/ 214510 w 337212"/>
                <a:gd name="connsiteY47" fmla="*/ 77788 h 309563"/>
                <a:gd name="connsiteX48" fmla="*/ 225021 w 337212"/>
                <a:gd name="connsiteY48" fmla="*/ 85643 h 309563"/>
                <a:gd name="connsiteX49" fmla="*/ 252610 w 337212"/>
                <a:gd name="connsiteY49" fmla="*/ 162884 h 309563"/>
                <a:gd name="connsiteX50" fmla="*/ 246041 w 337212"/>
                <a:gd name="connsiteY50" fmla="*/ 175976 h 309563"/>
                <a:gd name="connsiteX51" fmla="*/ 231590 w 337212"/>
                <a:gd name="connsiteY51" fmla="*/ 169430 h 309563"/>
                <a:gd name="connsiteX52" fmla="*/ 223707 w 337212"/>
                <a:gd name="connsiteY52" fmla="*/ 145865 h 309563"/>
                <a:gd name="connsiteX53" fmla="*/ 223707 w 337212"/>
                <a:gd name="connsiteY53" fmla="*/ 266309 h 309563"/>
                <a:gd name="connsiteX54" fmla="*/ 210569 w 337212"/>
                <a:gd name="connsiteY54" fmla="*/ 279401 h 309563"/>
                <a:gd name="connsiteX55" fmla="*/ 198745 w 337212"/>
                <a:gd name="connsiteY55" fmla="*/ 266309 h 309563"/>
                <a:gd name="connsiteX56" fmla="*/ 198745 w 337212"/>
                <a:gd name="connsiteY56" fmla="*/ 189068 h 309563"/>
                <a:gd name="connsiteX57" fmla="*/ 197759 w 337212"/>
                <a:gd name="connsiteY57" fmla="*/ 189068 h 309563"/>
                <a:gd name="connsiteX58" fmla="*/ 194803 w 337212"/>
                <a:gd name="connsiteY58" fmla="*/ 189068 h 309563"/>
                <a:gd name="connsiteX59" fmla="*/ 206628 w 337212"/>
                <a:gd name="connsiteY59" fmla="*/ 178595 h 309563"/>
                <a:gd name="connsiteX60" fmla="*/ 206628 w 337212"/>
                <a:gd name="connsiteY60" fmla="*/ 162884 h 309563"/>
                <a:gd name="connsiteX61" fmla="*/ 177724 w 337212"/>
                <a:gd name="connsiteY61" fmla="*/ 79097 h 309563"/>
                <a:gd name="connsiteX62" fmla="*/ 177724 w 337212"/>
                <a:gd name="connsiteY62" fmla="*/ 77788 h 309563"/>
                <a:gd name="connsiteX63" fmla="*/ 120574 w 337212"/>
                <a:gd name="connsiteY63" fmla="*/ 73025 h 309563"/>
                <a:gd name="connsiteX64" fmla="*/ 157008 w 337212"/>
                <a:gd name="connsiteY64" fmla="*/ 73025 h 309563"/>
                <a:gd name="connsiteX65" fmla="*/ 168720 w 337212"/>
                <a:gd name="connsiteY65" fmla="*/ 80953 h 309563"/>
                <a:gd name="connsiteX66" fmla="*/ 197347 w 337212"/>
                <a:gd name="connsiteY66" fmla="*/ 166840 h 309563"/>
                <a:gd name="connsiteX67" fmla="*/ 190840 w 337212"/>
                <a:gd name="connsiteY67" fmla="*/ 181375 h 309563"/>
                <a:gd name="connsiteX68" fmla="*/ 176527 w 337212"/>
                <a:gd name="connsiteY68" fmla="*/ 173447 h 309563"/>
                <a:gd name="connsiteX69" fmla="*/ 167418 w 337212"/>
                <a:gd name="connsiteY69" fmla="*/ 148341 h 309563"/>
                <a:gd name="connsiteX70" fmla="*/ 167418 w 337212"/>
                <a:gd name="connsiteY70" fmla="*/ 279153 h 309563"/>
                <a:gd name="connsiteX71" fmla="*/ 153105 w 337212"/>
                <a:gd name="connsiteY71" fmla="*/ 293688 h 309563"/>
                <a:gd name="connsiteX72" fmla="*/ 140093 w 337212"/>
                <a:gd name="connsiteY72" fmla="*/ 279153 h 309563"/>
                <a:gd name="connsiteX73" fmla="*/ 140093 w 337212"/>
                <a:gd name="connsiteY73" fmla="*/ 195909 h 309563"/>
                <a:gd name="connsiteX74" fmla="*/ 133586 w 337212"/>
                <a:gd name="connsiteY74" fmla="*/ 195909 h 309563"/>
                <a:gd name="connsiteX75" fmla="*/ 138791 w 337212"/>
                <a:gd name="connsiteY75" fmla="*/ 194588 h 309563"/>
                <a:gd name="connsiteX76" fmla="*/ 151804 w 337212"/>
                <a:gd name="connsiteY76" fmla="*/ 166840 h 309563"/>
                <a:gd name="connsiteX77" fmla="*/ 120574 w 337212"/>
                <a:gd name="connsiteY77" fmla="*/ 73025 h 309563"/>
                <a:gd name="connsiteX78" fmla="*/ 46220 w 337212"/>
                <a:gd name="connsiteY78" fmla="*/ 66675 h 309563"/>
                <a:gd name="connsiteX79" fmla="*/ 72821 w 337212"/>
                <a:gd name="connsiteY79" fmla="*/ 66675 h 309563"/>
                <a:gd name="connsiteX80" fmla="*/ 98092 w 337212"/>
                <a:gd name="connsiteY80" fmla="*/ 66675 h 309563"/>
                <a:gd name="connsiteX81" fmla="*/ 111393 w 337212"/>
                <a:gd name="connsiteY81" fmla="*/ 74595 h 309563"/>
                <a:gd name="connsiteX82" fmla="*/ 143315 w 337212"/>
                <a:gd name="connsiteY82" fmla="*/ 169638 h 309563"/>
                <a:gd name="connsiteX83" fmla="*/ 135334 w 337212"/>
                <a:gd name="connsiteY83" fmla="*/ 185479 h 309563"/>
                <a:gd name="connsiteX84" fmla="*/ 119374 w 337212"/>
                <a:gd name="connsiteY84" fmla="*/ 177559 h 309563"/>
                <a:gd name="connsiteX85" fmla="*/ 108733 w 337212"/>
                <a:gd name="connsiteY85" fmla="*/ 148518 h 309563"/>
                <a:gd name="connsiteX86" fmla="*/ 108733 w 337212"/>
                <a:gd name="connsiteY86" fmla="*/ 295043 h 309563"/>
                <a:gd name="connsiteX87" fmla="*/ 94102 w 337212"/>
                <a:gd name="connsiteY87" fmla="*/ 309563 h 309563"/>
                <a:gd name="connsiteX88" fmla="*/ 78141 w 337212"/>
                <a:gd name="connsiteY88" fmla="*/ 295043 h 309563"/>
                <a:gd name="connsiteX89" fmla="*/ 78141 w 337212"/>
                <a:gd name="connsiteY89" fmla="*/ 202640 h 309563"/>
                <a:gd name="connsiteX90" fmla="*/ 66171 w 337212"/>
                <a:gd name="connsiteY90" fmla="*/ 202640 h 309563"/>
                <a:gd name="connsiteX91" fmla="*/ 66171 w 337212"/>
                <a:gd name="connsiteY91" fmla="*/ 295043 h 309563"/>
                <a:gd name="connsiteX92" fmla="*/ 50210 w 337212"/>
                <a:gd name="connsiteY92" fmla="*/ 309563 h 309563"/>
                <a:gd name="connsiteX93" fmla="*/ 35579 w 337212"/>
                <a:gd name="connsiteY93" fmla="*/ 295043 h 309563"/>
                <a:gd name="connsiteX94" fmla="*/ 35579 w 337212"/>
                <a:gd name="connsiteY94" fmla="*/ 148518 h 309563"/>
                <a:gd name="connsiteX95" fmla="*/ 24938 w 337212"/>
                <a:gd name="connsiteY95" fmla="*/ 177559 h 309563"/>
                <a:gd name="connsiteX96" fmla="*/ 8978 w 337212"/>
                <a:gd name="connsiteY96" fmla="*/ 185479 h 309563"/>
                <a:gd name="connsiteX97" fmla="*/ 997 w 337212"/>
                <a:gd name="connsiteY97" fmla="*/ 169638 h 309563"/>
                <a:gd name="connsiteX98" fmla="*/ 32919 w 337212"/>
                <a:gd name="connsiteY98" fmla="*/ 74595 h 309563"/>
                <a:gd name="connsiteX99" fmla="*/ 46220 w 337212"/>
                <a:gd name="connsiteY99" fmla="*/ 66675 h 309563"/>
                <a:gd name="connsiteX100" fmla="*/ 289643 w 337212"/>
                <a:gd name="connsiteY100" fmla="*/ 49213 h 309563"/>
                <a:gd name="connsiteX101" fmla="*/ 309487 w 337212"/>
                <a:gd name="connsiteY101" fmla="*/ 68263 h 309563"/>
                <a:gd name="connsiteX102" fmla="*/ 289643 w 337212"/>
                <a:gd name="connsiteY102" fmla="*/ 87313 h 309563"/>
                <a:gd name="connsiteX103" fmla="*/ 269799 w 337212"/>
                <a:gd name="connsiteY103" fmla="*/ 68263 h 309563"/>
                <a:gd name="connsiteX104" fmla="*/ 271122 w 337212"/>
                <a:gd name="connsiteY104" fmla="*/ 68263 h 309563"/>
                <a:gd name="connsiteX105" fmla="*/ 272445 w 337212"/>
                <a:gd name="connsiteY105" fmla="*/ 59373 h 309563"/>
                <a:gd name="connsiteX106" fmla="*/ 289643 w 337212"/>
                <a:gd name="connsiteY106" fmla="*/ 49213 h 309563"/>
                <a:gd name="connsiteX107" fmla="*/ 244544 w 337212"/>
                <a:gd name="connsiteY107" fmla="*/ 33338 h 309563"/>
                <a:gd name="connsiteX108" fmla="*/ 266625 w 337212"/>
                <a:gd name="connsiteY108" fmla="*/ 55699 h 309563"/>
                <a:gd name="connsiteX109" fmla="*/ 244544 w 337212"/>
                <a:gd name="connsiteY109" fmla="*/ 79376 h 309563"/>
                <a:gd name="connsiteX110" fmla="*/ 223762 w 337212"/>
                <a:gd name="connsiteY110" fmla="*/ 63592 h 309563"/>
                <a:gd name="connsiteX111" fmla="*/ 226360 w 337212"/>
                <a:gd name="connsiteY111" fmla="*/ 49123 h 309563"/>
                <a:gd name="connsiteX112" fmla="*/ 226360 w 337212"/>
                <a:gd name="connsiteY112" fmla="*/ 43861 h 309563"/>
                <a:gd name="connsiteX113" fmla="*/ 244544 w 337212"/>
                <a:gd name="connsiteY113" fmla="*/ 33338 h 309563"/>
                <a:gd name="connsiteX114" fmla="*/ 192806 w 337212"/>
                <a:gd name="connsiteY114" fmla="*/ 23813 h 309563"/>
                <a:gd name="connsiteX115" fmla="*/ 217412 w 337212"/>
                <a:gd name="connsiteY115" fmla="*/ 48420 h 309563"/>
                <a:gd name="connsiteX116" fmla="*/ 192806 w 337212"/>
                <a:gd name="connsiteY116" fmla="*/ 73026 h 309563"/>
                <a:gd name="connsiteX117" fmla="*/ 168199 w 337212"/>
                <a:gd name="connsiteY117" fmla="*/ 51010 h 309563"/>
                <a:gd name="connsiteX118" fmla="*/ 170789 w 337212"/>
                <a:gd name="connsiteY118" fmla="*/ 39354 h 309563"/>
                <a:gd name="connsiteX119" fmla="*/ 170789 w 337212"/>
                <a:gd name="connsiteY119" fmla="*/ 38059 h 309563"/>
                <a:gd name="connsiteX120" fmla="*/ 192806 w 337212"/>
                <a:gd name="connsiteY120" fmla="*/ 23813 h 309563"/>
                <a:gd name="connsiteX121" fmla="*/ 133275 w 337212"/>
                <a:gd name="connsiteY121" fmla="*/ 12700 h 309563"/>
                <a:gd name="connsiteX122" fmla="*/ 160262 w 337212"/>
                <a:gd name="connsiteY122" fmla="*/ 39029 h 309563"/>
                <a:gd name="connsiteX123" fmla="*/ 133275 w 337212"/>
                <a:gd name="connsiteY123" fmla="*/ 66675 h 309563"/>
                <a:gd name="connsiteX124" fmla="*/ 106287 w 337212"/>
                <a:gd name="connsiteY124" fmla="*/ 48245 h 309563"/>
                <a:gd name="connsiteX125" fmla="*/ 111685 w 337212"/>
                <a:gd name="connsiteY125" fmla="*/ 29814 h 309563"/>
                <a:gd name="connsiteX126" fmla="*/ 110335 w 337212"/>
                <a:gd name="connsiteY126" fmla="*/ 23232 h 309563"/>
                <a:gd name="connsiteX127" fmla="*/ 133275 w 337212"/>
                <a:gd name="connsiteY127" fmla="*/ 12700 h 309563"/>
                <a:gd name="connsiteX128" fmla="*/ 72809 w 337212"/>
                <a:gd name="connsiteY128" fmla="*/ 0 h 309563"/>
                <a:gd name="connsiteX129" fmla="*/ 101525 w 337212"/>
                <a:gd name="connsiteY129" fmla="*/ 30163 h 309563"/>
                <a:gd name="connsiteX130" fmla="*/ 72809 w 337212"/>
                <a:gd name="connsiteY130" fmla="*/ 60325 h 309563"/>
                <a:gd name="connsiteX131" fmla="*/ 42787 w 337212"/>
                <a:gd name="connsiteY131" fmla="*/ 30163 h 309563"/>
                <a:gd name="connsiteX132" fmla="*/ 72809 w 337212"/>
                <a:gd name="connsiteY132" fmla="*/ 0 h 3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37212" h="309563">
                  <a:moveTo>
                    <a:pt x="117399" y="192088"/>
                  </a:moveTo>
                  <a:cubicBezTo>
                    <a:pt x="121632" y="194720"/>
                    <a:pt x="125866" y="196036"/>
                    <a:pt x="130099" y="196036"/>
                  </a:cubicBezTo>
                  <a:cubicBezTo>
                    <a:pt x="130099" y="196036"/>
                    <a:pt x="130099" y="196036"/>
                    <a:pt x="130099" y="278941"/>
                  </a:cubicBezTo>
                  <a:cubicBezTo>
                    <a:pt x="130099" y="285521"/>
                    <a:pt x="124455" y="290785"/>
                    <a:pt x="117399" y="292101"/>
                  </a:cubicBezTo>
                  <a:close/>
                  <a:moveTo>
                    <a:pt x="176137" y="187325"/>
                  </a:moveTo>
                  <a:cubicBezTo>
                    <a:pt x="179841" y="189956"/>
                    <a:pt x="183546" y="191271"/>
                    <a:pt x="187250" y="191271"/>
                  </a:cubicBezTo>
                  <a:cubicBezTo>
                    <a:pt x="187250" y="191271"/>
                    <a:pt x="187250" y="191271"/>
                    <a:pt x="187250" y="267562"/>
                  </a:cubicBezTo>
                  <a:cubicBezTo>
                    <a:pt x="187250" y="274139"/>
                    <a:pt x="182311" y="279400"/>
                    <a:pt x="176137" y="279400"/>
                  </a:cubicBezTo>
                  <a:cubicBezTo>
                    <a:pt x="176137" y="279400"/>
                    <a:pt x="176137" y="279400"/>
                    <a:pt x="176137" y="187325"/>
                  </a:cubicBezTo>
                  <a:close/>
                  <a:moveTo>
                    <a:pt x="231699" y="180975"/>
                  </a:moveTo>
                  <a:cubicBezTo>
                    <a:pt x="233967" y="183646"/>
                    <a:pt x="236235" y="183646"/>
                    <a:pt x="239637" y="184982"/>
                  </a:cubicBezTo>
                  <a:cubicBezTo>
                    <a:pt x="239637" y="184982"/>
                    <a:pt x="239637" y="184982"/>
                    <a:pt x="239637" y="254429"/>
                  </a:cubicBezTo>
                  <a:cubicBezTo>
                    <a:pt x="239637" y="259771"/>
                    <a:pt x="236235" y="263778"/>
                    <a:pt x="231699" y="265113"/>
                  </a:cubicBezTo>
                  <a:close/>
                  <a:moveTo>
                    <a:pt x="277737" y="177800"/>
                  </a:moveTo>
                  <a:cubicBezTo>
                    <a:pt x="280458" y="179099"/>
                    <a:pt x="283180" y="180398"/>
                    <a:pt x="287262" y="180398"/>
                  </a:cubicBezTo>
                  <a:cubicBezTo>
                    <a:pt x="287262" y="180398"/>
                    <a:pt x="287262" y="180398"/>
                    <a:pt x="287262" y="238847"/>
                  </a:cubicBezTo>
                  <a:cubicBezTo>
                    <a:pt x="287262" y="244043"/>
                    <a:pt x="283180" y="247939"/>
                    <a:pt x="277737" y="249238"/>
                  </a:cubicBezTo>
                  <a:close/>
                  <a:moveTo>
                    <a:pt x="280912" y="92075"/>
                  </a:moveTo>
                  <a:cubicBezTo>
                    <a:pt x="282241" y="92075"/>
                    <a:pt x="306164" y="92075"/>
                    <a:pt x="307493" y="92075"/>
                  </a:cubicBezTo>
                  <a:cubicBezTo>
                    <a:pt x="311481" y="92075"/>
                    <a:pt x="314139" y="94694"/>
                    <a:pt x="315468" y="97314"/>
                  </a:cubicBezTo>
                  <a:cubicBezTo>
                    <a:pt x="315468" y="97314"/>
                    <a:pt x="315468" y="97314"/>
                    <a:pt x="336733" y="158869"/>
                  </a:cubicBezTo>
                  <a:cubicBezTo>
                    <a:pt x="338062" y="162798"/>
                    <a:pt x="336733" y="168037"/>
                    <a:pt x="331417" y="169347"/>
                  </a:cubicBezTo>
                  <a:cubicBezTo>
                    <a:pt x="327430" y="170657"/>
                    <a:pt x="322113" y="168037"/>
                    <a:pt x="320784" y="164108"/>
                  </a:cubicBezTo>
                  <a:cubicBezTo>
                    <a:pt x="320784" y="164108"/>
                    <a:pt x="320784" y="164108"/>
                    <a:pt x="314139" y="145772"/>
                  </a:cubicBezTo>
                  <a:cubicBezTo>
                    <a:pt x="314139" y="145772"/>
                    <a:pt x="314139" y="145772"/>
                    <a:pt x="314139" y="238761"/>
                  </a:cubicBezTo>
                  <a:cubicBezTo>
                    <a:pt x="314139" y="243999"/>
                    <a:pt x="310152" y="249238"/>
                    <a:pt x="304835" y="249238"/>
                  </a:cubicBezTo>
                  <a:cubicBezTo>
                    <a:pt x="299519" y="249238"/>
                    <a:pt x="294203" y="243999"/>
                    <a:pt x="294203" y="238761"/>
                  </a:cubicBezTo>
                  <a:cubicBezTo>
                    <a:pt x="294203" y="238761"/>
                    <a:pt x="294203" y="238761"/>
                    <a:pt x="294203" y="179824"/>
                  </a:cubicBezTo>
                  <a:cubicBezTo>
                    <a:pt x="294203" y="179824"/>
                    <a:pt x="294203" y="179824"/>
                    <a:pt x="288886" y="179824"/>
                  </a:cubicBezTo>
                  <a:cubicBezTo>
                    <a:pt x="291545" y="179824"/>
                    <a:pt x="292874" y="179824"/>
                    <a:pt x="294203" y="178515"/>
                  </a:cubicBezTo>
                  <a:cubicBezTo>
                    <a:pt x="302177" y="175895"/>
                    <a:pt x="307493" y="166727"/>
                    <a:pt x="304835" y="157560"/>
                  </a:cubicBezTo>
                  <a:cubicBezTo>
                    <a:pt x="304835" y="157560"/>
                    <a:pt x="304835" y="157560"/>
                    <a:pt x="280912" y="92075"/>
                  </a:cubicBezTo>
                  <a:close/>
                  <a:moveTo>
                    <a:pt x="231699" y="82550"/>
                  </a:moveTo>
                  <a:cubicBezTo>
                    <a:pt x="235715" y="82550"/>
                    <a:pt x="239730" y="82550"/>
                    <a:pt x="243745" y="82550"/>
                  </a:cubicBezTo>
                  <a:cubicBezTo>
                    <a:pt x="253115" y="82550"/>
                    <a:pt x="262484" y="82550"/>
                    <a:pt x="262484" y="82550"/>
                  </a:cubicBezTo>
                  <a:cubicBezTo>
                    <a:pt x="267838" y="82550"/>
                    <a:pt x="271854" y="85177"/>
                    <a:pt x="273192" y="89117"/>
                  </a:cubicBezTo>
                  <a:cubicBezTo>
                    <a:pt x="273192" y="89117"/>
                    <a:pt x="273192" y="89117"/>
                    <a:pt x="297285" y="160041"/>
                  </a:cubicBezTo>
                  <a:cubicBezTo>
                    <a:pt x="299962" y="165294"/>
                    <a:pt x="297285" y="170548"/>
                    <a:pt x="291931" y="171861"/>
                  </a:cubicBezTo>
                  <a:cubicBezTo>
                    <a:pt x="286577" y="174488"/>
                    <a:pt x="281223" y="170548"/>
                    <a:pt x="279885" y="166608"/>
                  </a:cubicBezTo>
                  <a:cubicBezTo>
                    <a:pt x="279885" y="166608"/>
                    <a:pt x="279885" y="166608"/>
                    <a:pt x="271854" y="144280"/>
                  </a:cubicBezTo>
                  <a:cubicBezTo>
                    <a:pt x="271854" y="144280"/>
                    <a:pt x="271854" y="144280"/>
                    <a:pt x="271854" y="253292"/>
                  </a:cubicBezTo>
                  <a:cubicBezTo>
                    <a:pt x="271854" y="259859"/>
                    <a:pt x="266500" y="265113"/>
                    <a:pt x="259807" y="265113"/>
                  </a:cubicBezTo>
                  <a:cubicBezTo>
                    <a:pt x="253115" y="265113"/>
                    <a:pt x="247761" y="259859"/>
                    <a:pt x="247761" y="253292"/>
                  </a:cubicBezTo>
                  <a:cubicBezTo>
                    <a:pt x="247761" y="253292"/>
                    <a:pt x="247761" y="253292"/>
                    <a:pt x="247761" y="183682"/>
                  </a:cubicBezTo>
                  <a:cubicBezTo>
                    <a:pt x="257130" y="179742"/>
                    <a:pt x="262484" y="169235"/>
                    <a:pt x="258469" y="160041"/>
                  </a:cubicBezTo>
                  <a:cubicBezTo>
                    <a:pt x="258469" y="160041"/>
                    <a:pt x="258469" y="160041"/>
                    <a:pt x="231699" y="82550"/>
                  </a:cubicBezTo>
                  <a:close/>
                  <a:moveTo>
                    <a:pt x="177724" y="77788"/>
                  </a:moveTo>
                  <a:cubicBezTo>
                    <a:pt x="177724" y="77788"/>
                    <a:pt x="213196" y="77788"/>
                    <a:pt x="214510" y="77788"/>
                  </a:cubicBezTo>
                  <a:cubicBezTo>
                    <a:pt x="219765" y="77788"/>
                    <a:pt x="223707" y="80406"/>
                    <a:pt x="225021" y="85643"/>
                  </a:cubicBezTo>
                  <a:cubicBezTo>
                    <a:pt x="225021" y="85643"/>
                    <a:pt x="225021" y="85643"/>
                    <a:pt x="252610" y="162884"/>
                  </a:cubicBezTo>
                  <a:cubicBezTo>
                    <a:pt x="253924" y="168121"/>
                    <a:pt x="251296" y="174667"/>
                    <a:pt x="246041" y="175976"/>
                  </a:cubicBezTo>
                  <a:cubicBezTo>
                    <a:pt x="239472" y="178595"/>
                    <a:pt x="234217" y="175976"/>
                    <a:pt x="231590" y="169430"/>
                  </a:cubicBezTo>
                  <a:cubicBezTo>
                    <a:pt x="231590" y="169430"/>
                    <a:pt x="231590" y="169430"/>
                    <a:pt x="223707" y="145865"/>
                  </a:cubicBezTo>
                  <a:cubicBezTo>
                    <a:pt x="223707" y="145865"/>
                    <a:pt x="223707" y="145865"/>
                    <a:pt x="223707" y="266309"/>
                  </a:cubicBezTo>
                  <a:cubicBezTo>
                    <a:pt x="223707" y="272855"/>
                    <a:pt x="218452" y="279401"/>
                    <a:pt x="210569" y="279401"/>
                  </a:cubicBezTo>
                  <a:cubicBezTo>
                    <a:pt x="204000" y="279401"/>
                    <a:pt x="198745" y="272855"/>
                    <a:pt x="198745" y="266309"/>
                  </a:cubicBezTo>
                  <a:cubicBezTo>
                    <a:pt x="198745" y="266309"/>
                    <a:pt x="198745" y="266309"/>
                    <a:pt x="198745" y="189068"/>
                  </a:cubicBezTo>
                  <a:cubicBezTo>
                    <a:pt x="198745" y="189068"/>
                    <a:pt x="198745" y="189068"/>
                    <a:pt x="197759" y="189068"/>
                  </a:cubicBezTo>
                  <a:lnTo>
                    <a:pt x="194803" y="189068"/>
                  </a:lnTo>
                  <a:cubicBezTo>
                    <a:pt x="200059" y="187759"/>
                    <a:pt x="204000" y="183831"/>
                    <a:pt x="206628" y="178595"/>
                  </a:cubicBezTo>
                  <a:cubicBezTo>
                    <a:pt x="209255" y="173358"/>
                    <a:pt x="209255" y="168121"/>
                    <a:pt x="206628" y="162884"/>
                  </a:cubicBezTo>
                  <a:cubicBezTo>
                    <a:pt x="206628" y="162884"/>
                    <a:pt x="206628" y="162884"/>
                    <a:pt x="177724" y="79097"/>
                  </a:cubicBezTo>
                  <a:cubicBezTo>
                    <a:pt x="177724" y="79097"/>
                    <a:pt x="177724" y="77788"/>
                    <a:pt x="177724" y="77788"/>
                  </a:cubicBezTo>
                  <a:close/>
                  <a:moveTo>
                    <a:pt x="120574" y="73025"/>
                  </a:moveTo>
                  <a:cubicBezTo>
                    <a:pt x="120574" y="73025"/>
                    <a:pt x="157008" y="73025"/>
                    <a:pt x="157008" y="73025"/>
                  </a:cubicBezTo>
                  <a:cubicBezTo>
                    <a:pt x="162213" y="73025"/>
                    <a:pt x="167418" y="75668"/>
                    <a:pt x="168720" y="80953"/>
                  </a:cubicBezTo>
                  <a:cubicBezTo>
                    <a:pt x="168720" y="80953"/>
                    <a:pt x="168720" y="80953"/>
                    <a:pt x="197347" y="166840"/>
                  </a:cubicBezTo>
                  <a:cubicBezTo>
                    <a:pt x="199949" y="172125"/>
                    <a:pt x="197347" y="178732"/>
                    <a:pt x="190840" y="181375"/>
                  </a:cubicBezTo>
                  <a:cubicBezTo>
                    <a:pt x="184334" y="184017"/>
                    <a:pt x="177828" y="180053"/>
                    <a:pt x="176527" y="173447"/>
                  </a:cubicBezTo>
                  <a:lnTo>
                    <a:pt x="167418" y="148341"/>
                  </a:lnTo>
                  <a:cubicBezTo>
                    <a:pt x="167418" y="148341"/>
                    <a:pt x="167418" y="148341"/>
                    <a:pt x="167418" y="279153"/>
                  </a:cubicBezTo>
                  <a:cubicBezTo>
                    <a:pt x="167418" y="287081"/>
                    <a:pt x="160912" y="293688"/>
                    <a:pt x="153105" y="293688"/>
                  </a:cubicBezTo>
                  <a:cubicBezTo>
                    <a:pt x="145297" y="293688"/>
                    <a:pt x="140093" y="287081"/>
                    <a:pt x="140093" y="279153"/>
                  </a:cubicBezTo>
                  <a:cubicBezTo>
                    <a:pt x="140093" y="279153"/>
                    <a:pt x="140093" y="279153"/>
                    <a:pt x="140093" y="195909"/>
                  </a:cubicBezTo>
                  <a:cubicBezTo>
                    <a:pt x="140093" y="195909"/>
                    <a:pt x="140093" y="195909"/>
                    <a:pt x="133586" y="195909"/>
                  </a:cubicBezTo>
                  <a:cubicBezTo>
                    <a:pt x="134888" y="195909"/>
                    <a:pt x="136189" y="195909"/>
                    <a:pt x="138791" y="194588"/>
                  </a:cubicBezTo>
                  <a:cubicBezTo>
                    <a:pt x="150502" y="190624"/>
                    <a:pt x="155707" y="177411"/>
                    <a:pt x="151804" y="166840"/>
                  </a:cubicBezTo>
                  <a:cubicBezTo>
                    <a:pt x="151804" y="166840"/>
                    <a:pt x="151804" y="166840"/>
                    <a:pt x="120574" y="73025"/>
                  </a:cubicBezTo>
                  <a:close/>
                  <a:moveTo>
                    <a:pt x="46220" y="66675"/>
                  </a:moveTo>
                  <a:cubicBezTo>
                    <a:pt x="47550" y="66675"/>
                    <a:pt x="59520" y="66675"/>
                    <a:pt x="72821" y="66675"/>
                  </a:cubicBezTo>
                  <a:cubicBezTo>
                    <a:pt x="84792" y="66675"/>
                    <a:pt x="96762" y="66675"/>
                    <a:pt x="98092" y="66675"/>
                  </a:cubicBezTo>
                  <a:cubicBezTo>
                    <a:pt x="103413" y="66675"/>
                    <a:pt x="108733" y="69315"/>
                    <a:pt x="111393" y="74595"/>
                  </a:cubicBezTo>
                  <a:cubicBezTo>
                    <a:pt x="111393" y="74595"/>
                    <a:pt x="111393" y="74595"/>
                    <a:pt x="143315" y="169638"/>
                  </a:cubicBezTo>
                  <a:cubicBezTo>
                    <a:pt x="145975" y="176239"/>
                    <a:pt x="143315" y="184159"/>
                    <a:pt x="135334" y="185479"/>
                  </a:cubicBezTo>
                  <a:cubicBezTo>
                    <a:pt x="128684" y="188119"/>
                    <a:pt x="122034" y="184159"/>
                    <a:pt x="119374" y="177559"/>
                  </a:cubicBezTo>
                  <a:cubicBezTo>
                    <a:pt x="119374" y="177559"/>
                    <a:pt x="119374" y="177559"/>
                    <a:pt x="108733" y="148518"/>
                  </a:cubicBezTo>
                  <a:cubicBezTo>
                    <a:pt x="108733" y="148518"/>
                    <a:pt x="108733" y="148518"/>
                    <a:pt x="108733" y="295043"/>
                  </a:cubicBezTo>
                  <a:cubicBezTo>
                    <a:pt x="108733" y="302963"/>
                    <a:pt x="102083" y="309563"/>
                    <a:pt x="94102" y="309563"/>
                  </a:cubicBezTo>
                  <a:cubicBezTo>
                    <a:pt x="84792" y="309563"/>
                    <a:pt x="78141" y="302963"/>
                    <a:pt x="78141" y="295043"/>
                  </a:cubicBezTo>
                  <a:cubicBezTo>
                    <a:pt x="78141" y="295043"/>
                    <a:pt x="78141" y="295043"/>
                    <a:pt x="78141" y="202640"/>
                  </a:cubicBezTo>
                  <a:cubicBezTo>
                    <a:pt x="78141" y="202640"/>
                    <a:pt x="78141" y="202640"/>
                    <a:pt x="66171" y="202640"/>
                  </a:cubicBezTo>
                  <a:cubicBezTo>
                    <a:pt x="66171" y="202640"/>
                    <a:pt x="66171" y="202640"/>
                    <a:pt x="66171" y="295043"/>
                  </a:cubicBezTo>
                  <a:cubicBezTo>
                    <a:pt x="66171" y="302963"/>
                    <a:pt x="59520" y="309563"/>
                    <a:pt x="50210" y="309563"/>
                  </a:cubicBezTo>
                  <a:cubicBezTo>
                    <a:pt x="42229" y="309563"/>
                    <a:pt x="35579" y="302963"/>
                    <a:pt x="35579" y="295043"/>
                  </a:cubicBezTo>
                  <a:cubicBezTo>
                    <a:pt x="35579" y="295043"/>
                    <a:pt x="35579" y="295043"/>
                    <a:pt x="35579" y="148518"/>
                  </a:cubicBezTo>
                  <a:cubicBezTo>
                    <a:pt x="35579" y="148518"/>
                    <a:pt x="35579" y="148518"/>
                    <a:pt x="24938" y="177559"/>
                  </a:cubicBezTo>
                  <a:cubicBezTo>
                    <a:pt x="22278" y="184159"/>
                    <a:pt x="15628" y="188119"/>
                    <a:pt x="8978" y="185479"/>
                  </a:cubicBezTo>
                  <a:cubicBezTo>
                    <a:pt x="997" y="184159"/>
                    <a:pt x="-1663" y="176239"/>
                    <a:pt x="997" y="169638"/>
                  </a:cubicBezTo>
                  <a:cubicBezTo>
                    <a:pt x="997" y="169638"/>
                    <a:pt x="997" y="169638"/>
                    <a:pt x="32919" y="74595"/>
                  </a:cubicBezTo>
                  <a:cubicBezTo>
                    <a:pt x="35579" y="69315"/>
                    <a:pt x="40899" y="66675"/>
                    <a:pt x="46220" y="66675"/>
                  </a:cubicBezTo>
                  <a:close/>
                  <a:moveTo>
                    <a:pt x="289643" y="49213"/>
                  </a:moveTo>
                  <a:cubicBezTo>
                    <a:pt x="301549" y="49213"/>
                    <a:pt x="309487" y="58103"/>
                    <a:pt x="309487" y="68263"/>
                  </a:cubicBezTo>
                  <a:cubicBezTo>
                    <a:pt x="309487" y="79693"/>
                    <a:pt x="300227" y="87313"/>
                    <a:pt x="289643" y="87313"/>
                  </a:cubicBezTo>
                  <a:cubicBezTo>
                    <a:pt x="280383" y="87313"/>
                    <a:pt x="269799" y="79693"/>
                    <a:pt x="269799" y="68263"/>
                  </a:cubicBezTo>
                  <a:cubicBezTo>
                    <a:pt x="269799" y="68263"/>
                    <a:pt x="271122" y="68263"/>
                    <a:pt x="271122" y="68263"/>
                  </a:cubicBezTo>
                  <a:cubicBezTo>
                    <a:pt x="271122" y="65723"/>
                    <a:pt x="272445" y="63183"/>
                    <a:pt x="272445" y="59373"/>
                  </a:cubicBezTo>
                  <a:cubicBezTo>
                    <a:pt x="276414" y="54293"/>
                    <a:pt x="283028" y="49213"/>
                    <a:pt x="289643" y="49213"/>
                  </a:cubicBezTo>
                  <a:close/>
                  <a:moveTo>
                    <a:pt x="244544" y="33338"/>
                  </a:moveTo>
                  <a:cubicBezTo>
                    <a:pt x="257533" y="33338"/>
                    <a:pt x="266625" y="43861"/>
                    <a:pt x="266625" y="55699"/>
                  </a:cubicBezTo>
                  <a:cubicBezTo>
                    <a:pt x="266625" y="68853"/>
                    <a:pt x="256234" y="79376"/>
                    <a:pt x="244544" y="79376"/>
                  </a:cubicBezTo>
                  <a:cubicBezTo>
                    <a:pt x="235452" y="79376"/>
                    <a:pt x="226360" y="72799"/>
                    <a:pt x="223762" y="63592"/>
                  </a:cubicBezTo>
                  <a:cubicBezTo>
                    <a:pt x="225061" y="59645"/>
                    <a:pt x="226360" y="54384"/>
                    <a:pt x="226360" y="49123"/>
                  </a:cubicBezTo>
                  <a:cubicBezTo>
                    <a:pt x="226360" y="47807"/>
                    <a:pt x="226360" y="46492"/>
                    <a:pt x="226360" y="43861"/>
                  </a:cubicBezTo>
                  <a:cubicBezTo>
                    <a:pt x="230256" y="37284"/>
                    <a:pt x="236751" y="33338"/>
                    <a:pt x="244544" y="33338"/>
                  </a:cubicBezTo>
                  <a:close/>
                  <a:moveTo>
                    <a:pt x="192806" y="23813"/>
                  </a:moveTo>
                  <a:cubicBezTo>
                    <a:pt x="205756" y="23813"/>
                    <a:pt x="217412" y="35469"/>
                    <a:pt x="217412" y="48420"/>
                  </a:cubicBezTo>
                  <a:cubicBezTo>
                    <a:pt x="217412" y="62665"/>
                    <a:pt x="205756" y="73026"/>
                    <a:pt x="192806" y="73026"/>
                  </a:cubicBezTo>
                  <a:cubicBezTo>
                    <a:pt x="179855" y="73026"/>
                    <a:pt x="169494" y="63961"/>
                    <a:pt x="168199" y="51010"/>
                  </a:cubicBezTo>
                  <a:cubicBezTo>
                    <a:pt x="169494" y="48420"/>
                    <a:pt x="170789" y="44534"/>
                    <a:pt x="170789" y="39354"/>
                  </a:cubicBezTo>
                  <a:cubicBezTo>
                    <a:pt x="170789" y="39354"/>
                    <a:pt x="170789" y="39354"/>
                    <a:pt x="170789" y="38059"/>
                  </a:cubicBezTo>
                  <a:cubicBezTo>
                    <a:pt x="174674" y="30288"/>
                    <a:pt x="182445" y="23813"/>
                    <a:pt x="192806" y="23813"/>
                  </a:cubicBezTo>
                  <a:close/>
                  <a:moveTo>
                    <a:pt x="133275" y="12700"/>
                  </a:moveTo>
                  <a:cubicBezTo>
                    <a:pt x="148118" y="12700"/>
                    <a:pt x="160262" y="24548"/>
                    <a:pt x="160262" y="39029"/>
                  </a:cubicBezTo>
                  <a:cubicBezTo>
                    <a:pt x="160262" y="54827"/>
                    <a:pt x="148118" y="66675"/>
                    <a:pt x="133275" y="66675"/>
                  </a:cubicBezTo>
                  <a:cubicBezTo>
                    <a:pt x="121130" y="66675"/>
                    <a:pt x="110335" y="60093"/>
                    <a:pt x="106287" y="48245"/>
                  </a:cubicBezTo>
                  <a:cubicBezTo>
                    <a:pt x="108986" y="42979"/>
                    <a:pt x="111685" y="36396"/>
                    <a:pt x="111685" y="29814"/>
                  </a:cubicBezTo>
                  <a:cubicBezTo>
                    <a:pt x="111685" y="27181"/>
                    <a:pt x="110335" y="25865"/>
                    <a:pt x="110335" y="23232"/>
                  </a:cubicBezTo>
                  <a:cubicBezTo>
                    <a:pt x="115733" y="16649"/>
                    <a:pt x="123829" y="12700"/>
                    <a:pt x="133275" y="12700"/>
                  </a:cubicBezTo>
                  <a:close/>
                  <a:moveTo>
                    <a:pt x="72809" y="0"/>
                  </a:moveTo>
                  <a:cubicBezTo>
                    <a:pt x="88472" y="0"/>
                    <a:pt x="101525" y="14426"/>
                    <a:pt x="101525" y="30163"/>
                  </a:cubicBezTo>
                  <a:cubicBezTo>
                    <a:pt x="101525" y="47211"/>
                    <a:pt x="87167" y="60325"/>
                    <a:pt x="72809" y="60325"/>
                  </a:cubicBezTo>
                  <a:cubicBezTo>
                    <a:pt x="57145" y="60325"/>
                    <a:pt x="42787" y="47211"/>
                    <a:pt x="42787" y="30163"/>
                  </a:cubicBezTo>
                  <a:cubicBezTo>
                    <a:pt x="42787" y="14426"/>
                    <a:pt x="55840" y="0"/>
                    <a:pt x="728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11"/>
            <p:cNvSpPr txBox="1"/>
            <p:nvPr>
              <p:custDataLst>
                <p:tags r:id="rId12"/>
              </p:custDataLst>
            </p:nvPr>
          </p:nvSpPr>
          <p:spPr>
            <a:xfrm>
              <a:off x="4841" y="3285"/>
              <a:ext cx="7602" cy="641"/>
            </a:xfrm>
            <a:prstGeom prst="rect">
              <a:avLst/>
            </a:prstGeom>
            <a:noFill/>
          </p:spPr>
          <p:txBody>
            <a:bodyPr wrap="square" lIns="91440" tIns="45720" rIns="91440" bIns="0" anchor="b">
              <a:normAutofit lnSpcReduction="10000"/>
            </a:bodyPr>
            <a:lstStyle/>
            <a:p>
              <a:pPr>
                <a:lnSpc>
                  <a:spcPct val="120000"/>
                </a:lnSpc>
              </a:pPr>
              <a:r>
                <a:rPr lang="zh-CN" altLang="en-US" sz="2000" b="1" spc="300">
                  <a:solidFill>
                    <a:schemeClr val="tx1">
                      <a:lumMod val="85000"/>
                      <a:lumOff val="15000"/>
                    </a:schemeClr>
                  </a:solidFill>
                  <a:uFillTx/>
                  <a:latin typeface="Arial" panose="020B0604020202020204" pitchFamily="34" charset="0"/>
                  <a:ea typeface="微软雅黑" panose="020B0503020204020204" pitchFamily="34" charset="-122"/>
                  <a:sym typeface="Arial" panose="020B0604020202020204" pitchFamily="34" charset="0"/>
                </a:rPr>
                <a:t>园区面积及配套设施</a:t>
              </a:r>
              <a:endParaRPr lang="zh-CN" altLang="en-US" sz="2000" b="1" spc="300">
                <a:solidFill>
                  <a:schemeClr val="tx1">
                    <a:lumMod val="85000"/>
                    <a:lumOff val="15000"/>
                  </a:schemeClr>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13" name="文本框 12"/>
            <p:cNvSpPr txBox="1"/>
            <p:nvPr>
              <p:custDataLst>
                <p:tags r:id="rId13"/>
              </p:custDataLst>
            </p:nvPr>
          </p:nvSpPr>
          <p:spPr>
            <a:xfrm>
              <a:off x="4841" y="4018"/>
              <a:ext cx="9536" cy="952"/>
            </a:xfrm>
            <a:prstGeom prst="rect">
              <a:avLst/>
            </a:prstGeom>
            <a:noFill/>
          </p:spPr>
          <p:txBody>
            <a:bodyPr wrap="square" lIns="91440" tIns="0" rIns="91440" bIns="45720"/>
            <a:lstStyle/>
            <a:p>
              <a:pPr>
                <a:lnSpc>
                  <a:spcPct val="120000"/>
                </a:lnSpc>
              </a:pPr>
              <a:r>
                <a:rPr lang="zh-CN" altLang="en-US"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rPr>
                <a:t>关键词：</a:t>
              </a:r>
              <a:endParaRPr lang="zh-CN" altLang="en-US"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endParaRPr>
            </a:p>
            <a:p>
              <a:pPr>
                <a:lnSpc>
                  <a:spcPct val="120000"/>
                </a:lnSpc>
              </a:pPr>
              <a:r>
                <a:rPr lang="en-US" altLang="zh-CN"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rPr>
                <a:t>7</a:t>
              </a:r>
              <a:r>
                <a:rPr lang="zh-CN" altLang="en-US"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rPr>
                <a:t>幢单体建筑、</a:t>
              </a:r>
              <a:r>
                <a:rPr lang="en-US" altLang="zh-CN"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rPr>
                <a:t>1</a:t>
              </a:r>
              <a:r>
                <a:rPr lang="zh-CN" altLang="en-US"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rPr>
                <a:t>条创意街、</a:t>
              </a:r>
              <a:r>
                <a:rPr lang="en-US" altLang="zh-CN"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rPr>
                <a:t>42000</a:t>
              </a:r>
              <a:r>
                <a:rPr lang="zh-CN" altLang="en-US"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rPr>
                <a:t>平方米、汇集智慧之谷</a:t>
              </a:r>
              <a:endParaRPr lang="zh-CN" altLang="en-US" sz="1600"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22" name="文本框 21"/>
          <p:cNvSpPr txBox="1"/>
          <p:nvPr>
            <p:custDataLst>
              <p:tags r:id="rId14"/>
            </p:custDataLst>
          </p:nvPr>
        </p:nvSpPr>
        <p:spPr>
          <a:xfrm>
            <a:off x="4995545" y="845502"/>
            <a:ext cx="4232910" cy="834844"/>
          </a:xfrm>
          <a:prstGeom prst="rect">
            <a:avLst/>
          </a:prstGeom>
          <a:noFill/>
        </p:spPr>
        <p:txBody>
          <a:bodyPr wrap="square" lIns="91440" tIns="45720" rIns="91440" bIns="45720" rtlCol="0" anchor="ctr" anchorCtr="0">
            <a:normAutofit/>
          </a:bodyPr>
          <a:lstStyle>
            <a:defPPr>
              <a:defRPr lang="zh-CN"/>
            </a:defPPr>
            <a:lvl1pPr>
              <a:lnSpc>
                <a:spcPct val="100000"/>
              </a:lnSpc>
              <a:defRPr sz="4400" b="1" spc="600">
                <a:solidFill>
                  <a:schemeClr val="tx1">
                    <a:lumMod val="85000"/>
                    <a:lumOff val="15000"/>
                  </a:schemeClr>
                </a:solidFill>
                <a:uFillTx/>
                <a:latin typeface="Arial" panose="020B0604020202020204" pitchFamily="34" charset="0"/>
                <a:ea typeface="微软雅黑" panose="020B0503020204020204" pitchFamily="34" charset="-122"/>
              </a:defRPr>
            </a:lvl1pPr>
          </a:lstStyle>
          <a:p>
            <a:pPr algn="ctr"/>
            <a:r>
              <a:rPr lang="zh-CN" altLang="en-US" b="0" dirty="0">
                <a:solidFill>
                  <a:schemeClr val="tx1">
                    <a:lumMod val="85000"/>
                    <a:lumOff val="15000"/>
                  </a:schemeClr>
                </a:solidFill>
                <a:ea typeface="汉仪旗黑-85S" panose="00020600040101010101" pitchFamily="18" charset="-122"/>
                <a:sym typeface="Arial" panose="020B0604020202020204" pitchFamily="34" charset="0"/>
              </a:rPr>
              <a:t>目录</a:t>
            </a:r>
            <a:endParaRPr lang="zh-CN" altLang="en-US" b="0" dirty="0">
              <a:solidFill>
                <a:schemeClr val="tx1">
                  <a:lumMod val="85000"/>
                  <a:lumOff val="15000"/>
                </a:schemeClr>
              </a:solidFill>
              <a:ea typeface="汉仪旗黑-85S" panose="00020600040101010101" pitchFamily="18" charset="-122"/>
              <a:sym typeface="Arial" panose="020B0604020202020204" pitchFamily="34" charset="0"/>
            </a:endParaRPr>
          </a:p>
        </p:txBody>
      </p:sp>
    </p:spTree>
    <p:custDataLst>
      <p:tags r:id="rId15"/>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custDataLst>
              <p:tags r:id="rId1"/>
            </p:custDataLst>
          </p:nvPr>
        </p:nvPicPr>
        <p:blipFill>
          <a:blip r:embed="rId2" r:link="rId3" cstate="email">
            <a:extLst>
              <a:ext uri="{28A0092B-C50C-407E-A947-70E740481C1C}">
                <a14:useLocalDpi xmlns:a14="http://schemas.microsoft.com/office/drawing/2010/main" val="0"/>
              </a:ext>
            </a:extLst>
          </a:blip>
          <a:stretch>
            <a:fillRect/>
          </a:stretch>
        </p:blipFill>
        <p:spPr>
          <a:xfrm>
            <a:off x="10571797" y="5533275"/>
            <a:ext cx="1620202" cy="1324725"/>
          </a:xfrm>
          <a:prstGeom prst="rect">
            <a:avLst/>
          </a:prstGeom>
        </p:spPr>
      </p:pic>
      <p:pic>
        <p:nvPicPr>
          <p:cNvPr id="6" name="图片 5"/>
          <p:cNvPicPr/>
          <p:nvPr>
            <p:custDataLst>
              <p:tags r:id="rId4"/>
            </p:custDataLst>
          </p:nvPr>
        </p:nvPicPr>
        <p:blipFill>
          <a:blip r:embed="rId5" r:link="rId6" cstate="email">
            <a:extLst>
              <a:ext uri="{28A0092B-C50C-407E-A947-70E740481C1C}">
                <a14:useLocalDpi xmlns:a14="http://schemas.microsoft.com/office/drawing/2010/main" val="0"/>
              </a:ext>
            </a:extLst>
          </a:blip>
          <a:stretch>
            <a:fillRect/>
          </a:stretch>
        </p:blipFill>
        <p:spPr>
          <a:xfrm>
            <a:off x="0" y="5533275"/>
            <a:ext cx="1620202" cy="1324725"/>
          </a:xfrm>
          <a:prstGeom prst="rect">
            <a:avLst/>
          </a:prstGeom>
        </p:spPr>
      </p:pic>
      <p:sp>
        <p:nvSpPr>
          <p:cNvPr id="7" name="矩形 6"/>
          <p:cNvSpPr>
            <a:spLocks noChangeAspect="1"/>
          </p:cNvSpPr>
          <p:nvPr>
            <p:custDataLst>
              <p:tags r:id="rId7"/>
            </p:custDataLst>
          </p:nvPr>
        </p:nvSpPr>
        <p:spPr>
          <a:xfrm>
            <a:off x="0" y="1302385"/>
            <a:ext cx="12192000" cy="39789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custDataLst>
              <p:tags r:id="rId8"/>
            </p:custDataLst>
          </p:nvPr>
        </p:nvSpPr>
        <p:spPr>
          <a:xfrm>
            <a:off x="-635"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4" name="Title 6"/>
          <p:cNvSpPr txBox="1"/>
          <p:nvPr>
            <p:custDataLst>
              <p:tags r:id="rId9"/>
            </p:custDataLst>
          </p:nvPr>
        </p:nvSpPr>
        <p:spPr>
          <a:xfrm>
            <a:off x="608399" y="153000"/>
            <a:ext cx="10974649" cy="608400"/>
          </a:xfrm>
          <a:prstGeom prst="rect">
            <a:avLst/>
          </a:prstGeom>
          <a:noFill/>
          <a:ln w="3175">
            <a:noFill/>
            <a:prstDash val="dash"/>
          </a:ln>
        </p:spPr>
        <p:txBody>
          <a:bodyPr wrap="square" lIns="91440" tIns="45720" rIns="91440" bIns="45720" anchor="b"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荣获浙江省重点文化产业园区称号</a:t>
            </a:r>
            <a:endPar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2" name="图片 1" descr="图片 9"/>
          <p:cNvPicPr>
            <a:picLocks noChangeAspect="1"/>
          </p:cNvPicPr>
          <p:nvPr/>
        </p:nvPicPr>
        <p:blipFill>
          <a:blip r:embed="rId10"/>
          <a:stretch>
            <a:fillRect/>
          </a:stretch>
        </p:blipFill>
        <p:spPr>
          <a:xfrm>
            <a:off x="2479675" y="1302385"/>
            <a:ext cx="6858635" cy="3979545"/>
          </a:xfrm>
          <a:prstGeom prst="rect">
            <a:avLst/>
          </a:prstGeom>
        </p:spPr>
      </p:pic>
    </p:spTree>
    <p:custDataLst>
      <p:tags r:id="rId1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custDataLst>
              <p:tags r:id="rId1"/>
            </p:custDataLst>
          </p:nvPr>
        </p:nvPicPr>
        <p:blipFill>
          <a:blip r:embed="rId2" r:link="rId3" cstate="email">
            <a:extLst>
              <a:ext uri="{28A0092B-C50C-407E-A947-70E740481C1C}">
                <a14:useLocalDpi xmlns:a14="http://schemas.microsoft.com/office/drawing/2010/main" val="0"/>
              </a:ext>
            </a:extLst>
          </a:blip>
          <a:stretch>
            <a:fillRect/>
          </a:stretch>
        </p:blipFill>
        <p:spPr>
          <a:xfrm>
            <a:off x="10571797" y="5533275"/>
            <a:ext cx="1620202" cy="1324725"/>
          </a:xfrm>
          <a:prstGeom prst="rect">
            <a:avLst/>
          </a:prstGeom>
        </p:spPr>
      </p:pic>
      <p:pic>
        <p:nvPicPr>
          <p:cNvPr id="6" name="图片 5"/>
          <p:cNvPicPr/>
          <p:nvPr>
            <p:custDataLst>
              <p:tags r:id="rId4"/>
            </p:custDataLst>
          </p:nvPr>
        </p:nvPicPr>
        <p:blipFill>
          <a:blip r:embed="rId5" r:link="rId6" cstate="email">
            <a:extLst>
              <a:ext uri="{28A0092B-C50C-407E-A947-70E740481C1C}">
                <a14:useLocalDpi xmlns:a14="http://schemas.microsoft.com/office/drawing/2010/main" val="0"/>
              </a:ext>
            </a:extLst>
          </a:blip>
          <a:stretch>
            <a:fillRect/>
          </a:stretch>
        </p:blipFill>
        <p:spPr>
          <a:xfrm>
            <a:off x="0" y="5533275"/>
            <a:ext cx="1620202" cy="1324725"/>
          </a:xfrm>
          <a:prstGeom prst="rect">
            <a:avLst/>
          </a:prstGeom>
        </p:spPr>
      </p:pic>
      <p:sp>
        <p:nvSpPr>
          <p:cNvPr id="7" name="矩形 6"/>
          <p:cNvSpPr>
            <a:spLocks noChangeAspect="1"/>
          </p:cNvSpPr>
          <p:nvPr>
            <p:custDataLst>
              <p:tags r:id="rId7"/>
            </p:custDataLst>
          </p:nvPr>
        </p:nvSpPr>
        <p:spPr>
          <a:xfrm>
            <a:off x="0" y="1302385"/>
            <a:ext cx="12192000" cy="39789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custDataLst>
              <p:tags r:id="rId8"/>
            </p:custDataLst>
          </p:nvPr>
        </p:nvSpPr>
        <p:spPr>
          <a:xfrm>
            <a:off x="-635"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4" name="Title 6"/>
          <p:cNvSpPr txBox="1"/>
          <p:nvPr>
            <p:custDataLst>
              <p:tags r:id="rId9"/>
            </p:custDataLst>
          </p:nvPr>
        </p:nvSpPr>
        <p:spPr>
          <a:xfrm>
            <a:off x="608399" y="153000"/>
            <a:ext cx="10974649" cy="608400"/>
          </a:xfrm>
          <a:prstGeom prst="rect">
            <a:avLst/>
          </a:prstGeom>
          <a:noFill/>
          <a:ln w="3175">
            <a:noFill/>
            <a:prstDash val="dash"/>
          </a:ln>
        </p:spPr>
        <p:txBody>
          <a:bodyPr wrap="square" lIns="91440" tIns="45720" rIns="91440" bIns="45720" anchor="b"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历年荣誉一览</a:t>
            </a:r>
            <a:endPar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8" name="图片 7" descr="图片 8"/>
          <p:cNvPicPr>
            <a:picLocks noChangeAspect="1"/>
          </p:cNvPicPr>
          <p:nvPr/>
        </p:nvPicPr>
        <p:blipFill>
          <a:blip r:embed="rId10"/>
          <a:stretch>
            <a:fillRect/>
          </a:stretch>
        </p:blipFill>
        <p:spPr>
          <a:xfrm>
            <a:off x="1986280" y="1302385"/>
            <a:ext cx="7987665" cy="3978910"/>
          </a:xfrm>
          <a:prstGeom prst="rect">
            <a:avLst/>
          </a:prstGeom>
        </p:spPr>
      </p:pic>
    </p:spTree>
    <p:custDataLst>
      <p:tags r:id="rId1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13"/>
            <p:custDataLst>
              <p:tags r:id="rId1"/>
            </p:custDataLst>
          </p:nvPr>
        </p:nvSpPr>
        <p:spPr/>
        <p:txBody>
          <a:bodyPr/>
          <a:lstStyle/>
          <a:p>
            <a:r>
              <a:rPr lang="zh-CN" altLang="en-US"/>
              <a:t>谢谢观看</a:t>
            </a:r>
            <a:endParaRPr lang="zh-CN" altLang="en-US"/>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p:cNvSpPr txBox="1"/>
          <p:nvPr>
            <p:custDataLst>
              <p:tags r:id="rId1"/>
            </p:custDataLst>
          </p:nvPr>
        </p:nvSpPr>
        <p:spPr>
          <a:xfrm>
            <a:off x="4803775" y="1456690"/>
            <a:ext cx="2585085" cy="1755775"/>
          </a:xfrm>
          <a:prstGeom prst="rect">
            <a:avLst/>
          </a:prstGeom>
          <a:noFill/>
        </p:spPr>
        <p:txBody>
          <a:bodyPr wrap="square" lIns="91440" tIns="45720" rIns="91440" bIns="45720" rtlCol="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fontAlgn="auto">
              <a:spcBef>
                <a:spcPts val="0"/>
              </a:spcBef>
              <a:spcAft>
                <a:spcPts val="0"/>
              </a:spcAft>
              <a:buClrTx/>
              <a:buSzTx/>
              <a:buFontTx/>
              <a:defRPr/>
            </a:pPr>
            <a:r>
              <a:rPr lang="en-US" altLang="zh-CN" sz="8800" b="1" spc="200"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mn-lt"/>
              </a:rPr>
              <a:t>01</a:t>
            </a:r>
            <a:endParaRPr lang="en-US" altLang="zh-CN" sz="8800" b="1" spc="200"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5" name="标题 4"/>
          <p:cNvSpPr>
            <a:spLocks noGrp="1"/>
          </p:cNvSpPr>
          <p:nvPr>
            <p:ph type="ctrTitle" idx="14"/>
            <p:custDataLst>
              <p:tags r:id="rId2"/>
            </p:custDataLst>
          </p:nvPr>
        </p:nvSpPr>
        <p:spPr/>
        <p:txBody>
          <a:bodyPr>
            <a:normAutofit fontScale="90000"/>
          </a:bodyPr>
          <a:lstStyle/>
          <a:p>
            <a:r>
              <a:rPr lang="zh-CN" altLang="en-US"/>
              <a:t>园区面积及配套设施</a:t>
            </a:r>
            <a:endParaRPr lang="zh-CN" altLang="en-US"/>
          </a:p>
        </p:txBody>
      </p:sp>
      <p:sp>
        <p:nvSpPr>
          <p:cNvPr id="3" name="副标题 2"/>
          <p:cNvSpPr>
            <a:spLocks noGrp="1"/>
          </p:cNvSpPr>
          <p:nvPr>
            <p:ph type="subTitle" idx="13"/>
            <p:custDataLst>
              <p:tags r:id="rId3"/>
            </p:custDataLst>
          </p:nvPr>
        </p:nvSpPr>
        <p:spPr/>
        <p:txBody>
          <a:bodyPr>
            <a:noAutofit/>
          </a:bodyPr>
          <a:lstStyle/>
          <a:p>
            <a:r>
              <a:rPr lang="en-US" altLang="zh-CN" spc="150">
                <a:solidFill>
                  <a:schemeClr val="tx1">
                    <a:lumMod val="65000"/>
                    <a:lumOff val="35000"/>
                  </a:schemeClr>
                </a:solidFill>
                <a:sym typeface="Arial" panose="020B0604020202020204" pitchFamily="34" charset="0"/>
              </a:rPr>
              <a:t>7</a:t>
            </a:r>
            <a:r>
              <a:rPr lang="zh-CN" altLang="en-US" spc="150">
                <a:solidFill>
                  <a:schemeClr val="tx1">
                    <a:lumMod val="65000"/>
                    <a:lumOff val="35000"/>
                  </a:schemeClr>
                </a:solidFill>
                <a:sym typeface="Arial" panose="020B0604020202020204" pitchFamily="34" charset="0"/>
              </a:rPr>
              <a:t>幢单体建筑、</a:t>
            </a:r>
            <a:r>
              <a:rPr lang="en-US" altLang="zh-CN" spc="150">
                <a:solidFill>
                  <a:schemeClr val="tx1">
                    <a:lumMod val="65000"/>
                    <a:lumOff val="35000"/>
                  </a:schemeClr>
                </a:solidFill>
                <a:sym typeface="Arial" panose="020B0604020202020204" pitchFamily="34" charset="0"/>
              </a:rPr>
              <a:t>1</a:t>
            </a:r>
            <a:r>
              <a:rPr lang="zh-CN" altLang="en-US" spc="150">
                <a:solidFill>
                  <a:schemeClr val="tx1">
                    <a:lumMod val="65000"/>
                    <a:lumOff val="35000"/>
                  </a:schemeClr>
                </a:solidFill>
                <a:sym typeface="Arial" panose="020B0604020202020204" pitchFamily="34" charset="0"/>
              </a:rPr>
              <a:t>条创意街</a:t>
            </a:r>
            <a:endParaRPr lang="zh-CN" altLang="en-US" spc="150">
              <a:solidFill>
                <a:schemeClr val="tx1">
                  <a:lumMod val="65000"/>
                  <a:lumOff val="35000"/>
                </a:schemeClr>
              </a:solidFill>
              <a:sym typeface="Arial" panose="020B0604020202020204" pitchFamily="34" charset="0"/>
            </a:endParaRPr>
          </a:p>
          <a:p>
            <a:r>
              <a:rPr lang="en-US" altLang="zh-CN" spc="150">
                <a:solidFill>
                  <a:schemeClr val="tx1">
                    <a:lumMod val="65000"/>
                    <a:lumOff val="35000"/>
                  </a:schemeClr>
                </a:solidFill>
                <a:sym typeface="Arial" panose="020B0604020202020204" pitchFamily="34" charset="0"/>
              </a:rPr>
              <a:t>42000</a:t>
            </a:r>
            <a:r>
              <a:rPr lang="zh-CN" altLang="en-US" spc="150">
                <a:solidFill>
                  <a:schemeClr val="tx1">
                    <a:lumMod val="65000"/>
                    <a:lumOff val="35000"/>
                  </a:schemeClr>
                </a:solidFill>
                <a:sym typeface="Arial" panose="020B0604020202020204" pitchFamily="34" charset="0"/>
              </a:rPr>
              <a:t>平方米、汇集智慧之谷</a:t>
            </a:r>
            <a:endParaRPr lang="zh-CN" altLang="en-US" spc="150">
              <a:solidFill>
                <a:schemeClr val="tx1">
                  <a:lumMod val="65000"/>
                  <a:lumOff val="35000"/>
                </a:schemeClr>
              </a:solidFill>
              <a:sym typeface="Arial" panose="020B0604020202020204" pitchFamily="34" charset="0"/>
            </a:endParaRPr>
          </a:p>
        </p:txBody>
      </p:sp>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7" name="图片 6"/>
          <p:cNvPicPr/>
          <p:nvPr>
            <p:custDataLst>
              <p:tags r:id="rId2"/>
            </p:custDataLst>
          </p:nvPr>
        </p:nvPicPr>
        <p:blipFill>
          <a:blip r:embed="rId3" r:link="rId4" cstate="email">
            <a:extLst>
              <a:ext uri="{28A0092B-C50C-407E-A947-70E740481C1C}">
                <a14:useLocalDpi xmlns:a14="http://schemas.microsoft.com/office/drawing/2010/main" val="0"/>
              </a:ext>
            </a:extLst>
          </a:blip>
          <a:stretch>
            <a:fillRect/>
          </a:stretch>
        </p:blipFill>
        <p:spPr>
          <a:xfrm>
            <a:off x="11471910" y="6269233"/>
            <a:ext cx="720090" cy="588767"/>
          </a:xfrm>
          <a:prstGeom prst="rect">
            <a:avLst/>
          </a:prstGeom>
        </p:spPr>
      </p:pic>
      <p:pic>
        <p:nvPicPr>
          <p:cNvPr id="8" name="图片 7"/>
          <p:cNvPicPr/>
          <p:nvPr>
            <p:custDataLst>
              <p:tags r:id="rId5"/>
            </p:custDataLst>
          </p:nvPr>
        </p:nvPicPr>
        <p:blipFill>
          <a:blip r:embed="rId6" r:link="rId7" cstate="email">
            <a:extLst>
              <a:ext uri="{28A0092B-C50C-407E-A947-70E740481C1C}">
                <a14:useLocalDpi xmlns:a14="http://schemas.microsoft.com/office/drawing/2010/main" val="0"/>
              </a:ext>
            </a:extLst>
          </a:blip>
          <a:stretch>
            <a:fillRect/>
          </a:stretch>
        </p:blipFill>
        <p:spPr>
          <a:xfrm>
            <a:off x="0" y="6269233"/>
            <a:ext cx="720090" cy="588767"/>
          </a:xfrm>
          <a:prstGeom prst="rect">
            <a:avLst/>
          </a:prstGeom>
        </p:spPr>
      </p:pic>
      <p:sp>
        <p:nvSpPr>
          <p:cNvPr id="3" name="矩形 2"/>
          <p:cNvSpPr/>
          <p:nvPr>
            <p:custDataLst>
              <p:tags r:id="rId8"/>
            </p:custDataLst>
          </p:nvPr>
        </p:nvSpPr>
        <p:spPr>
          <a:xfrm>
            <a:off x="608399" y="1371600"/>
            <a:ext cx="10974649" cy="4572000"/>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4" name="文本框 3"/>
          <p:cNvSpPr txBox="1"/>
          <p:nvPr>
            <p:custDataLst>
              <p:tags r:id="rId9"/>
            </p:custDataLst>
          </p:nvPr>
        </p:nvSpPr>
        <p:spPr>
          <a:xfrm>
            <a:off x="1065599" y="2964110"/>
            <a:ext cx="10060249" cy="3960000"/>
          </a:xfrm>
          <a:prstGeom prst="rect">
            <a:avLst/>
          </a:prstGeom>
          <a:noFill/>
        </p:spPr>
        <p:txBody>
          <a:bodyPr wrap="square" rtlCol="0" anchor="ctr" anchorCtr="0">
            <a:normAutofit/>
          </a:bodyPr>
          <a:lstStyle/>
          <a:p>
            <a:pPr marL="457200" lvl="0" indent="-457200" algn="just">
              <a:lnSpc>
                <a:spcPct val="130000"/>
              </a:lnSpc>
              <a:spcAft>
                <a:spcPts val="800"/>
              </a:spcAft>
              <a:buClr>
                <a:schemeClr val="tx1">
                  <a:lumMod val="85000"/>
                  <a:lumOff val="15000"/>
                </a:schemeClr>
              </a:buClr>
              <a:buFont typeface="Wingdings" panose="05000000000000000000" pitchFamily="2" charset="2"/>
              <a:buChar char="u"/>
              <a:defRPr/>
            </a:pPr>
            <a:r>
              <a:rPr lang="zh-CN" altLang="en-US" sz="2000" spc="100" dirty="0">
                <a:solidFill>
                  <a:schemeClr val="tx1">
                    <a:lumMod val="75000"/>
                    <a:lumOff val="25000"/>
                  </a:schemeClr>
                </a:solidFill>
                <a:latin typeface="Arial" panose="020B0604020202020204" pitchFamily="34" charset="0"/>
                <a:ea typeface="微软雅黑" panose="020B0503020204020204" pitchFamily="34" charset="-122"/>
                <a:sym typeface="+mn-ea"/>
              </a:rPr>
              <a:t>园区由</a:t>
            </a:r>
            <a:r>
              <a:rPr lang="zh-CN" altLang="en-US" sz="2000" b="1" spc="100" dirty="0">
                <a:solidFill>
                  <a:schemeClr val="tx1">
                    <a:lumMod val="75000"/>
                    <a:lumOff val="25000"/>
                  </a:schemeClr>
                </a:solidFill>
                <a:latin typeface="Arial" panose="020B0604020202020204" pitchFamily="34" charset="0"/>
                <a:ea typeface="微软雅黑" panose="020B0503020204020204" pitchFamily="34" charset="-122"/>
                <a:sym typeface="+mn-ea"/>
              </a:rPr>
              <a:t>7幢单体建筑</a:t>
            </a:r>
            <a:r>
              <a:rPr lang="zh-CN" altLang="en-US" sz="2000" spc="100" dirty="0">
                <a:solidFill>
                  <a:schemeClr val="tx1">
                    <a:lumMod val="75000"/>
                    <a:lumOff val="25000"/>
                  </a:schemeClr>
                </a:solidFill>
                <a:latin typeface="Arial" panose="020B0604020202020204" pitchFamily="34" charset="0"/>
                <a:ea typeface="微软雅黑" panose="020B0503020204020204" pitchFamily="34" charset="-122"/>
                <a:sym typeface="+mn-ea"/>
              </a:rPr>
              <a:t>和</a:t>
            </a:r>
            <a:r>
              <a:rPr lang="zh-CN" altLang="en-US" sz="2000" b="1" spc="100" dirty="0">
                <a:solidFill>
                  <a:schemeClr val="tx1">
                    <a:lumMod val="75000"/>
                    <a:lumOff val="25000"/>
                  </a:schemeClr>
                </a:solidFill>
                <a:latin typeface="Arial" panose="020B0604020202020204" pitchFamily="34" charset="0"/>
                <a:ea typeface="微软雅黑" panose="020B0503020204020204" pitchFamily="34" charset="-122"/>
                <a:sym typeface="+mn-ea"/>
              </a:rPr>
              <a:t>一条创意街</a:t>
            </a:r>
            <a:r>
              <a:rPr lang="zh-CN" altLang="en-US" sz="2000" spc="100" dirty="0">
                <a:solidFill>
                  <a:schemeClr val="tx1">
                    <a:lumMod val="75000"/>
                    <a:lumOff val="25000"/>
                  </a:schemeClr>
                </a:solidFill>
                <a:latin typeface="Arial" panose="020B0604020202020204" pitchFamily="34" charset="0"/>
                <a:ea typeface="微软雅黑" panose="020B0503020204020204" pitchFamily="34" charset="-122"/>
                <a:sym typeface="+mn-ea"/>
              </a:rPr>
              <a:t>组成，总建筑面积</a:t>
            </a:r>
            <a:r>
              <a:rPr lang="zh-CN" altLang="en-US" sz="2000" b="1" spc="100" dirty="0">
                <a:solidFill>
                  <a:schemeClr val="tx1">
                    <a:lumMod val="75000"/>
                    <a:lumOff val="25000"/>
                  </a:schemeClr>
                </a:solidFill>
                <a:latin typeface="Arial" panose="020B0604020202020204" pitchFamily="34" charset="0"/>
                <a:ea typeface="微软雅黑" panose="020B0503020204020204" pitchFamily="34" charset="-122"/>
                <a:sym typeface="+mn-ea"/>
              </a:rPr>
              <a:t>42000平方米</a:t>
            </a:r>
            <a:r>
              <a:rPr lang="zh-CN" altLang="en-US" sz="2000" spc="100" dirty="0">
                <a:solidFill>
                  <a:schemeClr val="tx1">
                    <a:lumMod val="75000"/>
                    <a:lumOff val="25000"/>
                  </a:schemeClr>
                </a:solidFill>
                <a:latin typeface="Arial" panose="020B0604020202020204" pitchFamily="34" charset="0"/>
                <a:ea typeface="微软雅黑" panose="020B0503020204020204" pitchFamily="34" charset="-122"/>
                <a:sym typeface="+mn-ea"/>
              </a:rPr>
              <a:t>。</a:t>
            </a:r>
            <a:endParaRPr lang="zh-CN" altLang="en-US" sz="2000" spc="100" dirty="0">
              <a:solidFill>
                <a:schemeClr val="tx1">
                  <a:lumMod val="75000"/>
                  <a:lumOff val="25000"/>
                </a:schemeClr>
              </a:solidFill>
              <a:latin typeface="Arial" panose="020B0604020202020204" pitchFamily="34" charset="0"/>
              <a:ea typeface="微软雅黑" panose="020B0503020204020204" pitchFamily="34" charset="-122"/>
              <a:sym typeface="+mn-ea"/>
            </a:endParaRPr>
          </a:p>
          <a:p>
            <a:pPr marL="457200" lvl="0" indent="-457200" algn="just">
              <a:lnSpc>
                <a:spcPct val="130000"/>
              </a:lnSpc>
              <a:spcAft>
                <a:spcPts val="800"/>
              </a:spcAft>
              <a:buClr>
                <a:schemeClr val="tx1">
                  <a:lumMod val="85000"/>
                  <a:lumOff val="15000"/>
                </a:schemeClr>
              </a:buClr>
              <a:buFont typeface="Wingdings" panose="05000000000000000000" pitchFamily="2" charset="2"/>
              <a:buChar char="u"/>
              <a:defRPr/>
            </a:pPr>
            <a:r>
              <a:rPr lang="zh-CN" altLang="en-US" sz="2000" spc="100" dirty="0">
                <a:solidFill>
                  <a:schemeClr val="tx1">
                    <a:lumMod val="75000"/>
                    <a:lumOff val="25000"/>
                  </a:schemeClr>
                </a:solidFill>
                <a:latin typeface="Arial" panose="020B0604020202020204" pitchFamily="34" charset="0"/>
                <a:ea typeface="微软雅黑" panose="020B0503020204020204" pitchFamily="34" charset="-122"/>
                <a:sym typeface="+mn-ea"/>
              </a:rPr>
              <a:t>园区致力打造</a:t>
            </a:r>
            <a:r>
              <a:rPr lang="zh-CN" altLang="en-US" sz="2000" b="1" spc="100" dirty="0">
                <a:solidFill>
                  <a:srgbClr val="FF0000"/>
                </a:solidFill>
                <a:latin typeface="Arial" panose="020B0604020202020204" pitchFamily="34" charset="0"/>
                <a:ea typeface="微软雅黑" panose="020B0503020204020204" pitchFamily="34" charset="-122"/>
                <a:sym typeface="+mn-ea"/>
              </a:rPr>
              <a:t>“汇集智慧之谷”</a:t>
            </a:r>
            <a:r>
              <a:rPr lang="zh-CN" altLang="en-US" sz="2000" spc="100" dirty="0">
                <a:solidFill>
                  <a:schemeClr val="tx1">
                    <a:lumMod val="75000"/>
                    <a:lumOff val="25000"/>
                  </a:schemeClr>
                </a:solidFill>
                <a:latin typeface="Arial" panose="020B0604020202020204" pitchFamily="34" charset="0"/>
                <a:ea typeface="微软雅黑" panose="020B0503020204020204" pitchFamily="34" charset="-122"/>
                <a:sym typeface="+mn-ea"/>
              </a:rPr>
              <a:t>，提升文化底蕴，建有</a:t>
            </a:r>
            <a:r>
              <a:rPr lang="zh-CN" altLang="en-US" sz="2000" b="1" spc="100" dirty="0">
                <a:solidFill>
                  <a:schemeClr val="tx1">
                    <a:lumMod val="75000"/>
                    <a:lumOff val="25000"/>
                  </a:schemeClr>
                </a:solidFill>
                <a:latin typeface="Arial" panose="020B0604020202020204" pitchFamily="34" charset="0"/>
                <a:ea typeface="微软雅黑" panose="020B0503020204020204" pitchFamily="34" charset="-122"/>
                <a:sym typeface="+mn-ea"/>
              </a:rPr>
              <a:t>文化长廊、星空艺文空间、空中足球场、唐卡艺术馆、城市书房、休闲驿站</a:t>
            </a:r>
            <a:r>
              <a:rPr lang="zh-CN" altLang="en-US" sz="2000" spc="100" dirty="0">
                <a:solidFill>
                  <a:schemeClr val="tx1">
                    <a:lumMod val="75000"/>
                    <a:lumOff val="25000"/>
                  </a:schemeClr>
                </a:solidFill>
                <a:latin typeface="Arial" panose="020B0604020202020204" pitchFamily="34" charset="0"/>
                <a:ea typeface="微软雅黑" panose="020B0503020204020204" pitchFamily="34" charset="-122"/>
                <a:sym typeface="+mn-ea"/>
              </a:rPr>
              <a:t>等多个配套设施。</a:t>
            </a:r>
            <a:endParaRPr lang="zh-CN" altLang="en-US" sz="2000" spc="100" dirty="0">
              <a:solidFill>
                <a:schemeClr val="tx1">
                  <a:lumMod val="75000"/>
                  <a:lumOff val="25000"/>
                </a:schemeClr>
              </a:solidFill>
              <a:latin typeface="Arial" panose="020B0604020202020204" pitchFamily="34" charset="0"/>
              <a:ea typeface="微软雅黑" panose="020B0503020204020204" pitchFamily="34" charset="-122"/>
              <a:sym typeface="+mn-ea"/>
            </a:endParaRPr>
          </a:p>
        </p:txBody>
      </p:sp>
      <p:sp>
        <p:nvSpPr>
          <p:cNvPr id="5" name="Title 6"/>
          <p:cNvSpPr txBox="1"/>
          <p:nvPr>
            <p:custDataLst>
              <p:tags r:id="rId10"/>
            </p:custDataLst>
          </p:nvPr>
        </p:nvSpPr>
        <p:spPr>
          <a:xfrm>
            <a:off x="608399" y="153000"/>
            <a:ext cx="10974649" cy="608400"/>
          </a:xfrm>
          <a:prstGeom prst="rect">
            <a:avLst/>
          </a:prstGeom>
          <a:noFill/>
          <a:ln w="3175">
            <a:noFill/>
            <a:prstDash val="dash"/>
          </a:ln>
        </p:spPr>
        <p:txBody>
          <a:bodyPr wrap="square" lIns="91440" tIns="45720" rIns="91440" bIns="45720" anchor="b"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园区面积及配套设施</a:t>
            </a:r>
            <a:endPar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9" name="图片 8" descr="图片 3"/>
          <p:cNvPicPr>
            <a:picLocks noChangeAspect="1"/>
          </p:cNvPicPr>
          <p:nvPr/>
        </p:nvPicPr>
        <p:blipFill>
          <a:blip r:embed="rId11"/>
          <a:stretch>
            <a:fillRect/>
          </a:stretch>
        </p:blipFill>
        <p:spPr>
          <a:xfrm>
            <a:off x="3462655" y="1371600"/>
            <a:ext cx="5266690" cy="2614930"/>
          </a:xfrm>
          <a:prstGeom prst="rect">
            <a:avLst/>
          </a:prstGeom>
        </p:spPr>
      </p:pic>
    </p:spTree>
    <p:custDataLst>
      <p:tags r:id="rId12"/>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p:cNvSpPr txBox="1"/>
          <p:nvPr>
            <p:custDataLst>
              <p:tags r:id="rId1"/>
            </p:custDataLst>
          </p:nvPr>
        </p:nvSpPr>
        <p:spPr>
          <a:xfrm>
            <a:off x="4803775" y="1456690"/>
            <a:ext cx="2585085" cy="1755775"/>
          </a:xfrm>
          <a:prstGeom prst="rect">
            <a:avLst/>
          </a:prstGeom>
          <a:noFill/>
        </p:spPr>
        <p:txBody>
          <a:bodyPr wrap="square" lIns="91440" tIns="45720" rIns="91440" bIns="45720" rtlCol="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fontAlgn="auto">
              <a:spcBef>
                <a:spcPts val="0"/>
              </a:spcBef>
              <a:spcAft>
                <a:spcPts val="0"/>
              </a:spcAft>
              <a:buClrTx/>
              <a:buSzTx/>
              <a:buFontTx/>
              <a:defRPr/>
            </a:pPr>
            <a:r>
              <a:rPr lang="en-US" altLang="zh-CN" sz="8800" b="1" spc="200"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mn-lt"/>
              </a:rPr>
              <a:t>02</a:t>
            </a:r>
            <a:endParaRPr lang="en-US" altLang="zh-CN" sz="8800" b="1" spc="200"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5" name="标题 4"/>
          <p:cNvSpPr>
            <a:spLocks noGrp="1"/>
          </p:cNvSpPr>
          <p:nvPr>
            <p:ph type="ctrTitle" idx="14"/>
            <p:custDataLst>
              <p:tags r:id="rId2"/>
            </p:custDataLst>
          </p:nvPr>
        </p:nvSpPr>
        <p:spPr/>
        <p:txBody>
          <a:bodyPr>
            <a:normAutofit fontScale="90000"/>
          </a:bodyPr>
          <a:lstStyle/>
          <a:p>
            <a:r>
              <a:rPr lang="zh-CN" altLang="en-US"/>
              <a:t>园区宗旨及各项产业</a:t>
            </a:r>
            <a:endParaRPr lang="zh-CN" altLang="en-US"/>
          </a:p>
        </p:txBody>
      </p:sp>
      <p:sp>
        <p:nvSpPr>
          <p:cNvPr id="3" name="副标题 2"/>
          <p:cNvSpPr>
            <a:spLocks noGrp="1"/>
          </p:cNvSpPr>
          <p:nvPr>
            <p:ph type="subTitle" idx="13"/>
            <p:custDataLst>
              <p:tags r:id="rId3"/>
            </p:custDataLst>
          </p:nvPr>
        </p:nvSpPr>
        <p:spPr/>
        <p:txBody>
          <a:bodyPr/>
          <a:lstStyle/>
          <a:p>
            <a:r>
              <a:rPr lang="zh-CN" altLang="en-US" spc="150">
                <a:solidFill>
                  <a:schemeClr val="tx1">
                    <a:lumMod val="65000"/>
                    <a:lumOff val="35000"/>
                  </a:schemeClr>
                </a:solidFill>
                <a:sym typeface="Arial" panose="020B0604020202020204" pitchFamily="34" charset="0"/>
              </a:rPr>
              <a:t>智慧之力助推文创发展</a:t>
            </a:r>
            <a:endParaRPr lang="zh-CN" altLang="en-US" spc="150">
              <a:solidFill>
                <a:schemeClr val="tx1">
                  <a:lumMod val="65000"/>
                  <a:lumOff val="35000"/>
                </a:schemeClr>
              </a:solidFill>
              <a:uFillTx/>
              <a:latin typeface="Arial" panose="020B0604020202020204" pitchFamily="34" charset="0"/>
              <a:ea typeface="微软雅黑" panose="020B0503020204020204" pitchFamily="34" charset="-122"/>
              <a:sym typeface="Arial" panose="020B0604020202020204" pitchFamily="34" charset="0"/>
            </a:endParaRPr>
          </a:p>
          <a:p>
            <a:endParaRPr lang="zh-CN" altLang="en-US"/>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10" name="图片 9"/>
          <p:cNvPicPr/>
          <p:nvPr>
            <p:custDataLst>
              <p:tags r:id="rId2"/>
            </p:custDataLst>
          </p:nvPr>
        </p:nvPicPr>
        <p:blipFill>
          <a:blip r:embed="rId3" r:link="rId4" cstate="email">
            <a:extLst>
              <a:ext uri="{28A0092B-C50C-407E-A947-70E740481C1C}">
                <a14:useLocalDpi xmlns:a14="http://schemas.microsoft.com/office/drawing/2010/main" val="0"/>
              </a:ext>
            </a:extLst>
          </a:blip>
          <a:stretch>
            <a:fillRect/>
          </a:stretch>
        </p:blipFill>
        <p:spPr>
          <a:xfrm>
            <a:off x="11471910" y="6269233"/>
            <a:ext cx="720090" cy="588767"/>
          </a:xfrm>
          <a:prstGeom prst="rect">
            <a:avLst/>
          </a:prstGeom>
        </p:spPr>
      </p:pic>
      <p:pic>
        <p:nvPicPr>
          <p:cNvPr id="11" name="图片 10"/>
          <p:cNvPicPr/>
          <p:nvPr>
            <p:custDataLst>
              <p:tags r:id="rId5"/>
            </p:custDataLst>
          </p:nvPr>
        </p:nvPicPr>
        <p:blipFill>
          <a:blip r:embed="rId6" r:link="rId7" cstate="email">
            <a:extLst>
              <a:ext uri="{28A0092B-C50C-407E-A947-70E740481C1C}">
                <a14:useLocalDpi xmlns:a14="http://schemas.microsoft.com/office/drawing/2010/main" val="0"/>
              </a:ext>
            </a:extLst>
          </a:blip>
          <a:stretch>
            <a:fillRect/>
          </a:stretch>
        </p:blipFill>
        <p:spPr>
          <a:xfrm>
            <a:off x="0" y="6269233"/>
            <a:ext cx="720090" cy="588767"/>
          </a:xfrm>
          <a:prstGeom prst="rect">
            <a:avLst/>
          </a:prstGeom>
        </p:spPr>
      </p:pic>
      <p:sp>
        <p:nvSpPr>
          <p:cNvPr id="2" name="矩形 1"/>
          <p:cNvSpPr/>
          <p:nvPr>
            <p:custDataLst>
              <p:tags r:id="rId8"/>
            </p:custDataLst>
          </p:nvPr>
        </p:nvSpPr>
        <p:spPr>
          <a:xfrm>
            <a:off x="6400203" y="1591374"/>
            <a:ext cx="5182845" cy="3960956"/>
          </a:xfrm>
          <a:prstGeom prst="rect">
            <a:avLst/>
          </a:prstGeom>
          <a:solidFill>
            <a:schemeClr val="bg2"/>
          </a:solidFill>
          <a:ln>
            <a:noFill/>
          </a:ln>
          <a:effectLst>
            <a:outerShdw blurRad="127000" dist="38100" dir="5400000" algn="t"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3" name="折角形 33"/>
          <p:cNvSpPr/>
          <p:nvPr>
            <p:custDataLst>
              <p:tags r:id="rId9"/>
            </p:custDataLst>
          </p:nvPr>
        </p:nvSpPr>
        <p:spPr>
          <a:xfrm>
            <a:off x="609036" y="1591374"/>
            <a:ext cx="5182845" cy="3960956"/>
          </a:xfrm>
          <a:prstGeom prst="foldedCorner">
            <a:avLst>
              <a:gd name="adj" fmla="val 16445"/>
            </a:avLst>
          </a:prstGeom>
          <a:solidFill>
            <a:schemeClr val="bg2"/>
          </a:solidFill>
          <a:ln>
            <a:noFill/>
          </a:ln>
          <a:effectLst>
            <a:outerShdw blurRad="127000" dist="38100" dir="5400000" algn="t"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4" name="任意多边形 8"/>
          <p:cNvSpPr/>
          <p:nvPr>
            <p:custDataLst>
              <p:tags r:id="rId10"/>
            </p:custDataLst>
          </p:nvPr>
        </p:nvSpPr>
        <p:spPr>
          <a:xfrm>
            <a:off x="918565" y="1591374"/>
            <a:ext cx="462915" cy="664845"/>
          </a:xfrm>
          <a:custGeom>
            <a:avLst/>
            <a:gdLst>
              <a:gd name="connsiteX0" fmla="*/ 0 w 1500"/>
              <a:gd name="connsiteY0" fmla="*/ 0 h 1449"/>
              <a:gd name="connsiteX1" fmla="*/ 1500 w 1500"/>
              <a:gd name="connsiteY1" fmla="*/ 0 h 1449"/>
              <a:gd name="connsiteX2" fmla="*/ 1500 w 1500"/>
              <a:gd name="connsiteY2" fmla="*/ 1449 h 1449"/>
              <a:gd name="connsiteX3" fmla="*/ 768 w 1500"/>
              <a:gd name="connsiteY3" fmla="*/ 1098 h 1449"/>
              <a:gd name="connsiteX4" fmla="*/ 0 w 1500"/>
              <a:gd name="connsiteY4" fmla="*/ 1449 h 1449"/>
              <a:gd name="connsiteX5" fmla="*/ 0 w 1500"/>
              <a:gd name="connsiteY5" fmla="*/ 0 h 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 h="1449">
                <a:moveTo>
                  <a:pt x="0" y="0"/>
                </a:moveTo>
                <a:lnTo>
                  <a:pt x="1500" y="0"/>
                </a:lnTo>
                <a:lnTo>
                  <a:pt x="1500" y="1449"/>
                </a:lnTo>
                <a:lnTo>
                  <a:pt x="768" y="1098"/>
                </a:lnTo>
                <a:lnTo>
                  <a:pt x="0" y="1449"/>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5" name="Title 6"/>
          <p:cNvSpPr txBox="1"/>
          <p:nvPr>
            <p:custDataLst>
              <p:tags r:id="rId11"/>
            </p:custDataLst>
          </p:nvPr>
        </p:nvSpPr>
        <p:spPr>
          <a:xfrm>
            <a:off x="919200" y="2166886"/>
            <a:ext cx="4562516" cy="2812473"/>
          </a:xfrm>
          <a:prstGeom prst="rect">
            <a:avLst/>
          </a:prstGeom>
          <a:noFill/>
          <a:ln w="3175">
            <a:noFill/>
            <a:prstDash val="dash"/>
          </a:ln>
        </p:spPr>
        <p:txBody>
          <a:bodyPr wrap="square" lIns="91440" tIns="45720" rIns="91440" bIns="45720" anchor="ctr" anchorCtr="0">
            <a:normAutofit fontScale="7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indent="-285750">
              <a:lnSpc>
                <a:spcPct val="150000"/>
              </a:lnSpc>
              <a:spcAft>
                <a:spcPts val="800"/>
              </a:spcAft>
              <a:buClr>
                <a:schemeClr val="tx1">
                  <a:lumMod val="65000"/>
                  <a:lumOff val="35000"/>
                </a:schemeClr>
              </a:buClr>
              <a:buFont typeface="Wingdings" panose="05000000000000000000" pitchFamily="2" charset="2"/>
              <a:buChar char="n"/>
            </a:pPr>
            <a:r>
              <a:rPr lang="zh-CN" altLang="en-US" sz="20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智慧谷坚持</a:t>
            </a:r>
            <a:r>
              <a:rPr lang="zh-CN" altLang="en-US" sz="2000" b="1" spc="50" dirty="0">
                <a:ln w="3175">
                  <a:noFill/>
                  <a:prstDash val="dash"/>
                </a:ln>
                <a:solidFill>
                  <a:srgbClr val="FF0000"/>
                </a:solidFill>
                <a:latin typeface="Arial" panose="020B0604020202020204" pitchFamily="34" charset="0"/>
                <a:ea typeface="微软雅黑" panose="020B0503020204020204" pitchFamily="34" charset="-122"/>
                <a:cs typeface="微软雅黑" panose="020B0503020204020204" pitchFamily="34" charset="-122"/>
              </a:rPr>
              <a:t>“智慧之力助推文创发展”</a:t>
            </a:r>
            <a:r>
              <a:rPr lang="zh-CN" altLang="en-US" sz="20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的宗旨，经过几年的潜心培育和产业引导，文化艺术、影视传媒、信息科技、创意设计、休闲旅游等企业纷纷入驻，将园区创建为集文创企业的</a:t>
            </a:r>
            <a:r>
              <a:rPr lang="zh-CN" altLang="en-US" sz="2000" b="1" spc="50" dirty="0">
                <a:ln w="3175">
                  <a:noFill/>
                  <a:prstDash val="dash"/>
                </a:ln>
                <a:solidFill>
                  <a:srgbClr val="FF0000"/>
                </a:solidFill>
                <a:latin typeface="Arial" panose="020B0604020202020204" pitchFamily="34" charset="0"/>
                <a:ea typeface="微软雅黑" panose="020B0503020204020204" pitchFamily="34" charset="-122"/>
                <a:cs typeface="微软雅黑" panose="020B0503020204020204" pitchFamily="34" charset="-122"/>
              </a:rPr>
              <a:t>“充电加油站”</a:t>
            </a:r>
            <a:r>
              <a:rPr lang="zh-CN" altLang="en-US" sz="20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、艺术培训的品牌集中地、科技文化融合的</a:t>
            </a:r>
            <a:r>
              <a:rPr lang="zh-CN" altLang="en-US" sz="2000" b="1" spc="50" dirty="0">
                <a:ln w="3175">
                  <a:noFill/>
                  <a:prstDash val="dash"/>
                </a:ln>
                <a:solidFill>
                  <a:srgbClr val="FF0000"/>
                </a:solidFill>
                <a:latin typeface="Arial" panose="020B0604020202020204" pitchFamily="34" charset="0"/>
                <a:ea typeface="微软雅黑" panose="020B0503020204020204" pitchFamily="34" charset="-122"/>
                <a:cs typeface="微软雅黑" panose="020B0503020204020204" pitchFamily="34" charset="-122"/>
              </a:rPr>
              <a:t>“智慧芯”</a:t>
            </a:r>
            <a:r>
              <a:rPr lang="zh-CN" altLang="en-US" sz="20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、影视传媒产业的</a:t>
            </a:r>
            <a:r>
              <a:rPr lang="zh-CN" altLang="en-US" sz="2000" b="1" spc="50" dirty="0">
                <a:ln w="3175">
                  <a:noFill/>
                  <a:prstDash val="dash"/>
                </a:ln>
                <a:solidFill>
                  <a:srgbClr val="FF0000"/>
                </a:solidFill>
                <a:latin typeface="Arial" panose="020B0604020202020204" pitchFamily="34" charset="0"/>
                <a:ea typeface="微软雅黑" panose="020B0503020204020204" pitchFamily="34" charset="-122"/>
                <a:cs typeface="微软雅黑" panose="020B0503020204020204" pitchFamily="34" charset="-122"/>
              </a:rPr>
              <a:t>“根据地”</a:t>
            </a:r>
            <a:r>
              <a:rPr lang="zh-CN" altLang="en-US" sz="20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为一体的</a:t>
            </a:r>
            <a:r>
              <a:rPr lang="zh-CN" altLang="en-US" sz="2000" b="1"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“汇集智慧之谷”</a:t>
            </a:r>
            <a:r>
              <a:rPr lang="zh-CN" altLang="en-US" sz="20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，已成为温州重要的文化艺术产业集聚区域和对外形象展示窗口。</a:t>
            </a:r>
            <a:endParaRPr lang="zh-CN" altLang="en-US" sz="20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12" name="Title 6"/>
          <p:cNvSpPr txBox="1"/>
          <p:nvPr>
            <p:custDataLst>
              <p:tags r:id="rId12"/>
            </p:custDataLst>
          </p:nvPr>
        </p:nvSpPr>
        <p:spPr>
          <a:xfrm>
            <a:off x="608399" y="153000"/>
            <a:ext cx="10974649" cy="608400"/>
          </a:xfrm>
          <a:prstGeom prst="rect">
            <a:avLst/>
          </a:prstGeom>
          <a:noFill/>
          <a:ln w="3175">
            <a:noFill/>
            <a:prstDash val="dash"/>
          </a:ln>
        </p:spPr>
        <p:txBody>
          <a:bodyPr wrap="square" lIns="91440" tIns="45720" rIns="91440" bIns="45720" anchor="b"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园区宗旨及各项产业</a:t>
            </a:r>
            <a:endPar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7" name="图片 6" descr="图片 1"/>
          <p:cNvPicPr>
            <a:picLocks noChangeAspect="1"/>
          </p:cNvPicPr>
          <p:nvPr/>
        </p:nvPicPr>
        <p:blipFill>
          <a:blip r:embed="rId13"/>
          <a:stretch>
            <a:fillRect/>
          </a:stretch>
        </p:blipFill>
        <p:spPr>
          <a:xfrm>
            <a:off x="6400165" y="2345690"/>
            <a:ext cx="5200650" cy="2600325"/>
          </a:xfrm>
          <a:prstGeom prst="rect">
            <a:avLst/>
          </a:prstGeom>
        </p:spPr>
      </p:pic>
    </p:spTree>
    <p:custDataLst>
      <p:tags r:id="rId1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p:cNvSpPr txBox="1"/>
          <p:nvPr>
            <p:custDataLst>
              <p:tags r:id="rId1"/>
            </p:custDataLst>
          </p:nvPr>
        </p:nvSpPr>
        <p:spPr>
          <a:xfrm>
            <a:off x="4803775" y="1456690"/>
            <a:ext cx="2585085" cy="1755775"/>
          </a:xfrm>
          <a:prstGeom prst="rect">
            <a:avLst/>
          </a:prstGeom>
          <a:noFill/>
        </p:spPr>
        <p:txBody>
          <a:bodyPr wrap="square" lIns="91440" tIns="45720" rIns="91440" bIns="45720" rtlCol="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fontAlgn="auto">
              <a:spcBef>
                <a:spcPts val="0"/>
              </a:spcBef>
              <a:spcAft>
                <a:spcPts val="0"/>
              </a:spcAft>
              <a:buClrTx/>
              <a:buSzTx/>
              <a:buFontTx/>
              <a:defRPr/>
            </a:pPr>
            <a:r>
              <a:rPr lang="en-US" altLang="zh-CN" sz="8800" b="1" spc="200"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mn-lt"/>
              </a:rPr>
              <a:t>03</a:t>
            </a:r>
            <a:endParaRPr lang="en-US" altLang="zh-CN" sz="8800" b="1" spc="200"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5" name="标题 4"/>
          <p:cNvSpPr>
            <a:spLocks noGrp="1"/>
          </p:cNvSpPr>
          <p:nvPr>
            <p:ph type="ctrTitle" idx="14"/>
            <p:custDataLst>
              <p:tags r:id="rId2"/>
            </p:custDataLst>
          </p:nvPr>
        </p:nvSpPr>
        <p:spPr/>
        <p:txBody>
          <a:bodyPr>
            <a:normAutofit fontScale="90000"/>
          </a:bodyPr>
          <a:lstStyle/>
          <a:p>
            <a:r>
              <a:rPr lang="zh-CN" altLang="en-US"/>
              <a:t>园区入驻及示范集聚</a:t>
            </a:r>
            <a:endParaRPr lang="zh-CN" altLang="en-US"/>
          </a:p>
        </p:txBody>
      </p:sp>
      <p:sp>
        <p:nvSpPr>
          <p:cNvPr id="3" name="副标题 2"/>
          <p:cNvSpPr>
            <a:spLocks noGrp="1"/>
          </p:cNvSpPr>
          <p:nvPr>
            <p:ph type="subTitle" idx="13"/>
            <p:custDataLst>
              <p:tags r:id="rId3"/>
            </p:custDataLst>
          </p:nvPr>
        </p:nvSpPr>
        <p:spPr/>
        <p:txBody>
          <a:bodyPr>
            <a:normAutofit fontScale="90000"/>
          </a:bodyPr>
          <a:lstStyle/>
          <a:p>
            <a:r>
              <a:rPr lang="en-US" altLang="zh-CN" spc="150">
                <a:solidFill>
                  <a:schemeClr val="tx1">
                    <a:lumMod val="65000"/>
                    <a:lumOff val="35000"/>
                  </a:schemeClr>
                </a:solidFill>
                <a:sym typeface="Arial" panose="020B0604020202020204" pitchFamily="34" charset="0"/>
              </a:rPr>
              <a:t>108</a:t>
            </a:r>
            <a:r>
              <a:rPr lang="zh-CN" altLang="en-US" spc="150">
                <a:solidFill>
                  <a:schemeClr val="tx1">
                    <a:lumMod val="65000"/>
                    <a:lumOff val="35000"/>
                  </a:schemeClr>
                </a:solidFill>
                <a:sym typeface="Arial" panose="020B0604020202020204" pitchFamily="34" charset="0"/>
              </a:rPr>
              <a:t>家企业、专业化、集群化、规模化、品牌化</a:t>
            </a:r>
            <a:endParaRPr lang="zh-CN" altLang="en-US"/>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836968" y="1670749"/>
            <a:ext cx="5182845" cy="3960956"/>
          </a:xfrm>
          <a:prstGeom prst="rect">
            <a:avLst/>
          </a:prstGeom>
          <a:solidFill>
            <a:schemeClr val="bg2"/>
          </a:solidFill>
          <a:ln>
            <a:noFill/>
          </a:ln>
          <a:effectLst>
            <a:outerShdw blurRad="127000" dist="38100" dir="5400000" algn="t"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9" name="矩形 8"/>
          <p:cNvSpPr/>
          <p:nvPr>
            <p:custDataLst>
              <p:tags r:id="rId2"/>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10" name="图片 9"/>
          <p:cNvPicPr/>
          <p:nvPr>
            <p:custDataLst>
              <p:tags r:id="rId3"/>
            </p:custDataLst>
          </p:nvPr>
        </p:nvPicPr>
        <p:blipFill>
          <a:blip r:embed="rId4" r:link="rId5" cstate="email">
            <a:extLst>
              <a:ext uri="{28A0092B-C50C-407E-A947-70E740481C1C}">
                <a14:useLocalDpi xmlns:a14="http://schemas.microsoft.com/office/drawing/2010/main" val="0"/>
              </a:ext>
            </a:extLst>
          </a:blip>
          <a:stretch>
            <a:fillRect/>
          </a:stretch>
        </p:blipFill>
        <p:spPr>
          <a:xfrm>
            <a:off x="11471910" y="6269233"/>
            <a:ext cx="720090" cy="588767"/>
          </a:xfrm>
          <a:prstGeom prst="rect">
            <a:avLst/>
          </a:prstGeom>
        </p:spPr>
      </p:pic>
      <p:pic>
        <p:nvPicPr>
          <p:cNvPr id="11" name="图片 10"/>
          <p:cNvPicPr/>
          <p:nvPr>
            <p:custDataLst>
              <p:tags r:id="rId6"/>
            </p:custDataLst>
          </p:nvPr>
        </p:nvPicPr>
        <p:blipFill>
          <a:blip r:embed="rId7" r:link="rId8" cstate="email">
            <a:extLst>
              <a:ext uri="{28A0092B-C50C-407E-A947-70E740481C1C}">
                <a14:useLocalDpi xmlns:a14="http://schemas.microsoft.com/office/drawing/2010/main" val="0"/>
              </a:ext>
            </a:extLst>
          </a:blip>
          <a:stretch>
            <a:fillRect/>
          </a:stretch>
        </p:blipFill>
        <p:spPr>
          <a:xfrm>
            <a:off x="0" y="6269233"/>
            <a:ext cx="720090" cy="588767"/>
          </a:xfrm>
          <a:prstGeom prst="rect">
            <a:avLst/>
          </a:prstGeom>
        </p:spPr>
      </p:pic>
      <p:sp>
        <p:nvSpPr>
          <p:cNvPr id="2" name="矩形 1"/>
          <p:cNvSpPr/>
          <p:nvPr>
            <p:custDataLst>
              <p:tags r:id="rId9"/>
            </p:custDataLst>
          </p:nvPr>
        </p:nvSpPr>
        <p:spPr>
          <a:xfrm>
            <a:off x="6400203" y="1591374"/>
            <a:ext cx="5182845" cy="3960956"/>
          </a:xfrm>
          <a:prstGeom prst="rect">
            <a:avLst/>
          </a:prstGeom>
          <a:solidFill>
            <a:schemeClr val="bg2"/>
          </a:solidFill>
          <a:ln>
            <a:noFill/>
          </a:ln>
          <a:effectLst>
            <a:outerShdw blurRad="127000" dist="38100" dir="5400000" algn="t"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3" name="折角形 33"/>
          <p:cNvSpPr/>
          <p:nvPr>
            <p:custDataLst>
              <p:tags r:id="rId10"/>
            </p:custDataLst>
          </p:nvPr>
        </p:nvSpPr>
        <p:spPr>
          <a:xfrm>
            <a:off x="6400236" y="1591374"/>
            <a:ext cx="5182845" cy="3960956"/>
          </a:xfrm>
          <a:prstGeom prst="foldedCorner">
            <a:avLst>
              <a:gd name="adj" fmla="val 16445"/>
            </a:avLst>
          </a:prstGeom>
          <a:solidFill>
            <a:schemeClr val="bg2"/>
          </a:solidFill>
          <a:ln>
            <a:noFill/>
          </a:ln>
          <a:effectLst>
            <a:outerShdw blurRad="127000" dist="38100" dir="5400000" algn="t" rotWithShape="0">
              <a:schemeClr val="tx1">
                <a:lumMod val="95000"/>
                <a:lumOff val="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4" name="任意多边形 8"/>
          <p:cNvSpPr/>
          <p:nvPr>
            <p:custDataLst>
              <p:tags r:id="rId11"/>
            </p:custDataLst>
          </p:nvPr>
        </p:nvSpPr>
        <p:spPr>
          <a:xfrm>
            <a:off x="6709765" y="1591374"/>
            <a:ext cx="462915" cy="664845"/>
          </a:xfrm>
          <a:custGeom>
            <a:avLst/>
            <a:gdLst>
              <a:gd name="connsiteX0" fmla="*/ 0 w 1500"/>
              <a:gd name="connsiteY0" fmla="*/ 0 h 1449"/>
              <a:gd name="connsiteX1" fmla="*/ 1500 w 1500"/>
              <a:gd name="connsiteY1" fmla="*/ 0 h 1449"/>
              <a:gd name="connsiteX2" fmla="*/ 1500 w 1500"/>
              <a:gd name="connsiteY2" fmla="*/ 1449 h 1449"/>
              <a:gd name="connsiteX3" fmla="*/ 768 w 1500"/>
              <a:gd name="connsiteY3" fmla="*/ 1098 h 1449"/>
              <a:gd name="connsiteX4" fmla="*/ 0 w 1500"/>
              <a:gd name="connsiteY4" fmla="*/ 1449 h 1449"/>
              <a:gd name="connsiteX5" fmla="*/ 0 w 1500"/>
              <a:gd name="connsiteY5" fmla="*/ 0 h 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 h="1449">
                <a:moveTo>
                  <a:pt x="0" y="0"/>
                </a:moveTo>
                <a:lnTo>
                  <a:pt x="1500" y="0"/>
                </a:lnTo>
                <a:lnTo>
                  <a:pt x="1500" y="1449"/>
                </a:lnTo>
                <a:lnTo>
                  <a:pt x="768" y="1098"/>
                </a:lnTo>
                <a:lnTo>
                  <a:pt x="0" y="1449"/>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5" name="Title 6"/>
          <p:cNvSpPr txBox="1"/>
          <p:nvPr>
            <p:custDataLst>
              <p:tags r:id="rId12"/>
            </p:custDataLst>
          </p:nvPr>
        </p:nvSpPr>
        <p:spPr>
          <a:xfrm>
            <a:off x="6710400" y="2166886"/>
            <a:ext cx="4562516" cy="2812473"/>
          </a:xfrm>
          <a:prstGeom prst="rect">
            <a:avLst/>
          </a:prstGeom>
          <a:noFill/>
          <a:ln w="3175">
            <a:noFill/>
            <a:prstDash val="dash"/>
          </a:ln>
        </p:spPr>
        <p:txBody>
          <a:bodyPr wrap="square" lIns="91440" tIns="45720" rIns="91440" bIns="45720" anchor="ctr" anchorCtr="0">
            <a:normAutofit fontScale="6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indent="-285750">
              <a:lnSpc>
                <a:spcPct val="150000"/>
              </a:lnSpc>
              <a:spcAft>
                <a:spcPts val="800"/>
              </a:spcAft>
              <a:buClr>
                <a:schemeClr val="tx1">
                  <a:lumMod val="65000"/>
                  <a:lumOff val="35000"/>
                </a:schemeClr>
              </a:buClr>
              <a:buFont typeface="Wingdings" panose="05000000000000000000" pitchFamily="2" charset="2"/>
              <a:buChar char="n"/>
            </a:pPr>
            <a:r>
              <a:rPr lang="zh-CN" altLang="en-US" sz="20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经统计，现已入驻</a:t>
            </a:r>
            <a:r>
              <a:rPr lang="zh-CN" altLang="en-US" sz="2900" b="1" spc="50" dirty="0">
                <a:ln w="3175">
                  <a:noFill/>
                  <a:prstDash val="dash"/>
                </a:ln>
                <a:solidFill>
                  <a:srgbClr val="FF0000"/>
                </a:solidFill>
                <a:latin typeface="Arial" panose="020B0604020202020204" pitchFamily="34" charset="0"/>
                <a:ea typeface="微软雅黑" panose="020B0503020204020204" pitchFamily="34" charset="-122"/>
                <a:cs typeface="微软雅黑" panose="020B0503020204020204" pitchFamily="34" charset="-122"/>
              </a:rPr>
              <a:t>108</a:t>
            </a:r>
            <a:r>
              <a:rPr lang="zh-CN" altLang="en-US" sz="20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家企业，其中文化类相关企业</a:t>
            </a:r>
            <a:r>
              <a:rPr lang="zh-CN" altLang="en-US" sz="2900" b="1" spc="50" dirty="0">
                <a:ln w="3175">
                  <a:noFill/>
                  <a:prstDash val="dash"/>
                </a:ln>
                <a:solidFill>
                  <a:srgbClr val="FF0000"/>
                </a:solidFill>
                <a:latin typeface="Arial" panose="020B0604020202020204" pitchFamily="34" charset="0"/>
                <a:ea typeface="微软雅黑" panose="020B0503020204020204" pitchFamily="34" charset="-122"/>
                <a:cs typeface="微软雅黑" panose="020B0503020204020204" pitchFamily="34" charset="-122"/>
              </a:rPr>
              <a:t>74</a:t>
            </a:r>
            <a:r>
              <a:rPr lang="zh-CN" altLang="en-US" sz="20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家，占比达到</a:t>
            </a:r>
            <a:r>
              <a:rPr lang="zh-CN" altLang="en-US" sz="2900" b="1" spc="50" dirty="0">
                <a:ln w="3175">
                  <a:noFill/>
                  <a:prstDash val="dash"/>
                </a:ln>
                <a:solidFill>
                  <a:srgbClr val="FF0000"/>
                </a:solidFill>
                <a:latin typeface="Arial" panose="020B0604020202020204" pitchFamily="34" charset="0"/>
                <a:ea typeface="微软雅黑" panose="020B0503020204020204" pitchFamily="34" charset="-122"/>
                <a:cs typeface="微软雅黑" panose="020B0503020204020204" pitchFamily="34" charset="-122"/>
              </a:rPr>
              <a:t>68.5%</a:t>
            </a:r>
            <a:r>
              <a:rPr lang="zh-CN" altLang="en-US" sz="20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，日均人流量达</a:t>
            </a:r>
            <a:r>
              <a:rPr lang="zh-CN" altLang="en-US" sz="2900" b="1" spc="50" dirty="0">
                <a:ln w="3175">
                  <a:noFill/>
                  <a:prstDash val="dash"/>
                </a:ln>
                <a:solidFill>
                  <a:srgbClr val="FF0000"/>
                </a:solidFill>
                <a:latin typeface="Arial" panose="020B0604020202020204" pitchFamily="34" charset="0"/>
                <a:ea typeface="微软雅黑" panose="020B0503020204020204" pitchFamily="34" charset="-122"/>
                <a:cs typeface="微软雅黑" panose="020B0503020204020204" pitchFamily="34" charset="-122"/>
              </a:rPr>
              <a:t>2000</a:t>
            </a:r>
            <a:r>
              <a:rPr lang="zh-CN" altLang="en-US" sz="20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余人次。</a:t>
            </a:r>
            <a:endParaRPr lang="zh-CN" altLang="en-US" sz="20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endParaRPr>
          </a:p>
          <a:p>
            <a:pPr marL="285750" indent="-285750">
              <a:lnSpc>
                <a:spcPct val="150000"/>
              </a:lnSpc>
              <a:spcAft>
                <a:spcPts val="800"/>
              </a:spcAft>
              <a:buClr>
                <a:schemeClr val="tx1">
                  <a:lumMod val="65000"/>
                  <a:lumOff val="35000"/>
                </a:schemeClr>
              </a:buClr>
              <a:buFont typeface="Wingdings" panose="05000000000000000000" pitchFamily="2" charset="2"/>
              <a:buChar char="n"/>
            </a:pPr>
            <a:r>
              <a:rPr lang="zh-CN" altLang="en-US" sz="20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rPr>
              <a:t>园区积极响应市委市政府号召，在园区中心区无偿提供场地建设城市书房和文化驿站，为市民提供了自我提升和享受文化大餐的场所。园区示范集聚效益不断显现，专业化、集群化、规模化、品牌化特征日趋显著。</a:t>
            </a:r>
            <a:endParaRPr lang="zh-CN" altLang="en-US" sz="2000" spc="50" dirty="0">
              <a:ln w="3175">
                <a:noFill/>
                <a:prstDash val="dash"/>
              </a:ln>
              <a:solidFill>
                <a:schemeClr val="tx1">
                  <a:lumMod val="65000"/>
                  <a:lumOff val="3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12" name="Title 6"/>
          <p:cNvSpPr txBox="1"/>
          <p:nvPr>
            <p:custDataLst>
              <p:tags r:id="rId13"/>
            </p:custDataLst>
          </p:nvPr>
        </p:nvSpPr>
        <p:spPr>
          <a:xfrm>
            <a:off x="608399" y="153000"/>
            <a:ext cx="10974649" cy="608400"/>
          </a:xfrm>
          <a:prstGeom prst="rect">
            <a:avLst/>
          </a:prstGeom>
          <a:noFill/>
          <a:ln w="3175">
            <a:noFill/>
            <a:prstDash val="dash"/>
          </a:ln>
        </p:spPr>
        <p:txBody>
          <a:bodyPr wrap="square" lIns="91440" tIns="45720" rIns="91440" bIns="45720" anchor="b"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园区入驻及示范集聚</a:t>
            </a:r>
            <a:endPar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7" name="图片 6" descr="图片 11"/>
          <p:cNvPicPr>
            <a:picLocks noChangeAspect="1"/>
          </p:cNvPicPr>
          <p:nvPr/>
        </p:nvPicPr>
        <p:blipFill>
          <a:blip r:embed="rId14"/>
          <a:stretch>
            <a:fillRect/>
          </a:stretch>
        </p:blipFill>
        <p:spPr>
          <a:xfrm>
            <a:off x="836930" y="2379980"/>
            <a:ext cx="5191760" cy="2538095"/>
          </a:xfrm>
          <a:prstGeom prst="rect">
            <a:avLst/>
          </a:prstGeom>
        </p:spPr>
      </p:pic>
    </p:spTree>
    <p:custDataLst>
      <p:tags r:id="rId1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C:\Users\admin\Desktop\幸全的文件\Pexels类别20191129\商务\仰视 高楼\低角度拍攝, 反射, 城市, 外觀 的 免费素材照片 (2).jpeg低角度拍攝, 反射, 城市, 外觀 的 免费素材照片 (2)"/>
          <p:cNvPicPr/>
          <p:nvPr>
            <p:custDataLst>
              <p:tags r:id="rId1"/>
            </p:custDataLst>
          </p:nvPr>
        </p:nvPicPr>
        <p:blipFill rotWithShape="1">
          <a:blip r:embed="rId2">
            <a:extLst>
              <a:ext uri="{28A0092B-C50C-407E-A947-70E740481C1C}">
                <a14:useLocalDpi xmlns:a14="http://schemas.microsoft.com/office/drawing/2010/main" val="0"/>
              </a:ext>
            </a:extLst>
          </a:blip>
          <a:srcRect/>
          <a:stretch>
            <a:fillRect/>
          </a:stretch>
        </p:blipFill>
        <p:spPr>
          <a:xfrm>
            <a:off x="1536065" y="1891030"/>
            <a:ext cx="3846830" cy="4367530"/>
          </a:xfrm>
          <a:prstGeom prst="rect">
            <a:avLst/>
          </a:prstGeom>
        </p:spPr>
      </p:pic>
      <p:pic>
        <p:nvPicPr>
          <p:cNvPr id="6" name="图片 5" descr="C:\Users\DELL\AppData\Roaming\Kingsoft\office6\wpsassist\onlinetemplates\thumb\_partial_zoom_ori.png_partial_zoom_ori"/>
          <p:cNvPicPr/>
          <p:nvPr>
            <p:custDataLst>
              <p:tags r:id="rId3"/>
            </p:custDataLst>
          </p:nvPr>
        </p:nvPicPr>
        <p:blipFill rotWithShape="1">
          <a:blip r:embed="rId4">
            <a:extLst>
              <a:ext uri="{28A0092B-C50C-407E-A947-70E740481C1C}">
                <a14:useLocalDpi xmlns:a14="http://schemas.microsoft.com/office/drawing/2010/main" val="0"/>
              </a:ext>
            </a:extLst>
          </a:blip>
          <a:srcRect/>
          <a:stretch>
            <a:fillRect/>
          </a:stretch>
        </p:blipFill>
        <p:spPr>
          <a:xfrm>
            <a:off x="803910" y="1670050"/>
            <a:ext cx="1842770" cy="1841500"/>
          </a:xfrm>
          <a:prstGeom prst="rect">
            <a:avLst/>
          </a:prstGeom>
        </p:spPr>
      </p:pic>
      <p:pic>
        <p:nvPicPr>
          <p:cNvPr id="9" name="图片 8" descr="C:\Users\admin\Desktop\幸全的文件\Pexels类别20191129\商务\仰视 高楼\低角度拍攝, 反射, 城市, 外觀 的 免费素材照片 (2).jpeg低角度拍攝, 反射, 城市, 外觀 的 免费素材照片 (2)"/>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a:stretch>
            <a:fillRect/>
          </a:stretch>
        </p:blipFill>
        <p:spPr>
          <a:xfrm>
            <a:off x="803910" y="1668780"/>
            <a:ext cx="1842770" cy="1842770"/>
          </a:xfrm>
          <a:prstGeom prst="rect">
            <a:avLst/>
          </a:prstGeom>
        </p:spPr>
      </p:pic>
      <p:sp>
        <p:nvSpPr>
          <p:cNvPr id="11" name="矩形 10"/>
          <p:cNvSpPr/>
          <p:nvPr>
            <p:custDataLst>
              <p:tags r:id="rId7"/>
            </p:custDataLst>
          </p:nvPr>
        </p:nvSpPr>
        <p:spPr>
          <a:xfrm>
            <a:off x="814070" y="1650365"/>
            <a:ext cx="1842770" cy="1841500"/>
          </a:xfrm>
          <a:prstGeom prst="rect">
            <a:avLst/>
          </a:prstGeom>
          <a:gradFill flip="none" rotWithShape="1">
            <a:gsLst>
              <a:gs pos="100000">
                <a:schemeClr val="bg1">
                  <a:lumMod val="85000"/>
                  <a:alpha val="30000"/>
                </a:schemeClr>
              </a:gs>
              <a:gs pos="86000">
                <a:schemeClr val="bg1">
                  <a:lumMod val="8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矩形 11"/>
          <p:cNvSpPr/>
          <p:nvPr>
            <p:custDataLst>
              <p:tags r:id="rId8"/>
            </p:custDataLst>
          </p:nvPr>
        </p:nvSpPr>
        <p:spPr>
          <a:xfrm>
            <a:off x="814070" y="1649095"/>
            <a:ext cx="1842770" cy="1843405"/>
          </a:xfrm>
          <a:prstGeom prst="rect">
            <a:avLst/>
          </a:prstGeom>
          <a:gradFill flip="none" rotWithShape="1">
            <a:gsLst>
              <a:gs pos="94000">
                <a:schemeClr val="accent2">
                  <a:alpha val="7000"/>
                </a:schemeClr>
              </a:gs>
              <a:gs pos="69000">
                <a:schemeClr val="accent2">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矩形 12"/>
          <p:cNvSpPr/>
          <p:nvPr>
            <p:custDataLst>
              <p:tags r:id="rId9"/>
            </p:custDataLst>
          </p:nvPr>
        </p:nvSpPr>
        <p:spPr>
          <a:xfrm>
            <a:off x="799465" y="1635125"/>
            <a:ext cx="1842770" cy="1882140"/>
          </a:xfrm>
          <a:prstGeom prst="rect">
            <a:avLst/>
          </a:prstGeom>
          <a:gradFill flip="none" rotWithShape="1">
            <a:gsLst>
              <a:gs pos="4000">
                <a:schemeClr val="accent3">
                  <a:lumMod val="40000"/>
                  <a:lumOff val="60000"/>
                  <a:alpha val="25000"/>
                </a:schemeClr>
              </a:gs>
              <a:gs pos="30000">
                <a:schemeClr val="accent2">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矩形 13"/>
          <p:cNvSpPr/>
          <p:nvPr>
            <p:custDataLst>
              <p:tags r:id="rId10"/>
            </p:custDataLst>
          </p:nvPr>
        </p:nvSpPr>
        <p:spPr>
          <a:xfrm>
            <a:off x="803910" y="1649730"/>
            <a:ext cx="1842770" cy="1845310"/>
          </a:xfrm>
          <a:prstGeom prst="rect">
            <a:avLst/>
          </a:prstGeom>
          <a:gradFill flip="none" rotWithShape="1">
            <a:gsLst>
              <a:gs pos="100000">
                <a:schemeClr val="accent3">
                  <a:alpha val="34000"/>
                  <a:lumMod val="40000"/>
                  <a:lumOff val="60000"/>
                </a:schemeClr>
              </a:gs>
              <a:gs pos="0">
                <a:schemeClr val="accent1">
                  <a:alpha val="0"/>
                </a:schemeClr>
              </a:gs>
              <a:gs pos="70000">
                <a:schemeClr val="accent2">
                  <a:alpha val="0"/>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文本 文本框 4627"/>
          <p:cNvSpPr txBox="1"/>
          <p:nvPr>
            <p:custDataLst>
              <p:tags r:id="rId11"/>
            </p:custDataLst>
          </p:nvPr>
        </p:nvSpPr>
        <p:spPr>
          <a:xfrm>
            <a:off x="6372887" y="1990465"/>
            <a:ext cx="4068183" cy="498475"/>
          </a:xfrm>
          <a:prstGeom prst="rect">
            <a:avLst/>
          </a:prstGeom>
          <a:noFill/>
        </p:spPr>
        <p:txBody>
          <a:bodyPr wrap="square" lIns="91440" tIns="45720" rIns="91440" bIns="45720"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zh-CN" altLang="en-US" sz="2400" b="1" spc="14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向</a:t>
            </a:r>
            <a:r>
              <a:rPr lang="en-US" altLang="zh-CN" sz="2400" b="1" spc="14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b="1" spc="14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汇集智慧之谷</a:t>
            </a:r>
            <a:r>
              <a:rPr lang="en-US" altLang="zh-CN" sz="2400" b="1" spc="14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b="1" spc="14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迈进</a:t>
            </a:r>
            <a:endParaRPr lang="zh-CN" altLang="en-US" sz="2400" b="1" spc="14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文本 Rectangle 960"/>
          <p:cNvSpPr>
            <a:spLocks noChangeArrowheads="1"/>
          </p:cNvSpPr>
          <p:nvPr>
            <p:custDataLst>
              <p:tags r:id="rId12"/>
            </p:custDataLst>
          </p:nvPr>
        </p:nvSpPr>
        <p:spPr bwMode="auto">
          <a:xfrm>
            <a:off x="6306185" y="3084195"/>
            <a:ext cx="5368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50000"/>
              </a:lnSpc>
            </a:pPr>
            <a:r>
              <a:rPr lang="zh-CN" altLang="en-US" sz="2000" spc="300">
                <a:solidFill>
                  <a:schemeClr val="tx1">
                    <a:lumMod val="85000"/>
                    <a:lumOff val="15000"/>
                  </a:schemeClr>
                </a:solidFill>
                <a:ea typeface="微软雅黑" panose="020B0503020204020204" pitchFamily="34" charset="-122"/>
                <a:sym typeface="Arial" panose="020B0604020202020204" pitchFamily="34" charset="0"/>
              </a:rPr>
              <a:t>2014年被评为“温州市重点文化产业园”后，园区坚持以“智慧之力助推文创发展”为宗旨，致力于引进与文创产业相关联的其他配套产业，整合产业链，加快从企业集聚向产业集聚、从扩容到提质、从增量到增效转变，逐步朝着“汇集智慧之谷”的建园目标大步迈进。</a:t>
            </a:r>
            <a:endParaRPr lang="zh-CN" altLang="en-US" sz="2000" spc="300">
              <a:solidFill>
                <a:schemeClr val="tx1">
                  <a:lumMod val="85000"/>
                  <a:lumOff val="15000"/>
                </a:schemeClr>
              </a:solidFill>
              <a:ea typeface="微软雅黑" panose="020B0503020204020204" pitchFamily="34" charset="-122"/>
              <a:sym typeface="Arial" panose="020B0604020202020204" pitchFamily="34" charset="0"/>
            </a:endParaRPr>
          </a:p>
        </p:txBody>
      </p:sp>
      <p:sp>
        <p:nvSpPr>
          <p:cNvPr id="18" name="圆角矩形 17"/>
          <p:cNvSpPr/>
          <p:nvPr>
            <p:custDataLst>
              <p:tags r:id="rId13"/>
            </p:custDataLst>
          </p:nvPr>
        </p:nvSpPr>
        <p:spPr>
          <a:xfrm>
            <a:off x="6373067" y="2868853"/>
            <a:ext cx="483535" cy="1071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kumimoji="1" lang="zh-CN" altLang="en-US">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矩形 1"/>
          <p:cNvSpPr/>
          <p:nvPr>
            <p:custDataLst>
              <p:tags r:id="rId14"/>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5" name="Title 6"/>
          <p:cNvSpPr txBox="1"/>
          <p:nvPr>
            <p:custDataLst>
              <p:tags r:id="rId15"/>
            </p:custDataLst>
          </p:nvPr>
        </p:nvSpPr>
        <p:spPr>
          <a:xfrm>
            <a:off x="608399" y="153000"/>
            <a:ext cx="10974649" cy="608400"/>
          </a:xfrm>
          <a:prstGeom prst="rect">
            <a:avLst/>
          </a:prstGeom>
          <a:noFill/>
          <a:ln w="3175">
            <a:noFill/>
            <a:prstDash val="dash"/>
          </a:ln>
        </p:spPr>
        <p:txBody>
          <a:bodyPr wrap="square" lIns="91440" tIns="45720" rIns="91440" bIns="45720" anchor="b"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温州市重点文化产业园</a:t>
            </a:r>
            <a:endParaRPr lang="zh-CN" altLang="en-US" sz="3200" b="1" spc="150" dirty="0">
              <a:ln w="3175">
                <a:noFill/>
                <a:prstDash val="dash"/>
              </a:ln>
              <a:solidFill>
                <a:schemeClr val="tx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spTree>
    <p:custDataLst>
      <p:tags r:id="rId16"/>
    </p:custDataLst>
  </p:cSld>
  <p:clrMapOvr>
    <a:masterClrMapping/>
  </p:clrMapOvr>
</p:sld>
</file>

<file path=ppt/tags/tag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TYPE" val="i"/>
  <p:tag name="KSO_WM_UNIT_SUBTYPE" val="h"/>
  <p:tag name="KSO_WM_SLIDE_BACKGROUND_TYPE" val="topBottom"/>
  <p:tag name="KSO_WM_UNIT_HIGHLIGHT" val="0"/>
  <p:tag name="KSO_WM_UNIT_COMPATIBLE" val="0"/>
  <p:tag name="KSO_WM_UNIT_DIAGRAM_ISNUMVISUAL" val="0"/>
  <p:tag name="KSO_WM_UNIT_DIAGRAM_ISREFERUNIT" val="0"/>
  <p:tag name="KSO_WM_UNIT_INDEX" val="1"/>
  <p:tag name="KSO_WM_UNIT_ID" val="_15*i*1"/>
  <p:tag name="KSO_WM_UNIT_LAYERLEVEL" val="1"/>
  <p:tag name="KSO_WM_TAG_VERSION" val="1.0"/>
  <p:tag name="KSO_WM_BEAUTIFY_FLAG" val="#wm#"/>
  <p:tag name="KSO_WM_SLIDE_BK_DARK_LIGHT" val="2"/>
  <p:tag name="KSO_WM_UNIT_BK_DARK_LIGHT" val="2"/>
</p:tagLst>
</file>

<file path=ppt/tags/tag101.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102.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9.xml><?xml version="1.0" encoding="utf-8"?>
<p:tagLst xmlns:p="http://schemas.openxmlformats.org/presentationml/2006/main">
  <p:tag name="KSO_WM_UNIT_TYPE" val="i"/>
  <p:tag name="KSO_WM_UNIT_SUBTYPE" val="h"/>
  <p:tag name="KSO_WM_SLIDE_BACKGROUND_TYPE" val="bottomTop"/>
  <p:tag name="KSO_WM_UNIT_HIGHLIGHT" val="0"/>
  <p:tag name="KSO_WM_UNIT_COMPATIBLE" val="0"/>
  <p:tag name="KSO_WM_UNIT_DIAGRAM_ISNUMVISUAL" val="0"/>
  <p:tag name="KSO_WM_UNIT_DIAGRAM_ISREFERUNIT" val="0"/>
  <p:tag name="KSO_WM_UNIT_INDEX" val="1"/>
  <p:tag name="KSO_WM_UNIT_ID" val="_16*i*1"/>
  <p:tag name="KSO_WM_UNIT_LAYERLEVEL" val="1"/>
  <p:tag name="KSO_WM_TAG_VERSION" val="1.0"/>
  <p:tag name="KSO_WM_BEAUTIFY_FLAG" val="#wm#"/>
  <p:tag name="KSO_WM_SLIDE_BK_DARK_LIGHT" val="2"/>
  <p:tag name="KSO_WM_UNIT_BK_DARK_LIGHT"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111.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8.xml><?xml version="1.0" encoding="utf-8"?>
<p:tagLst xmlns:p="http://schemas.openxmlformats.org/presentationml/2006/main">
  <p:tag name="KSO_WM_UNIT_TYPE" val="i"/>
  <p:tag name="KSO_WM_UNIT_SUBTYPE" val="h"/>
  <p:tag name="KSO_WM_SLIDE_BACKGROUND_TYPE" val="navigation"/>
  <p:tag name="KSO_WM_UNIT_HIGHLIGHT" val="0"/>
  <p:tag name="KSO_WM_UNIT_COMPATIBLE" val="0"/>
  <p:tag name="KSO_WM_UNIT_DIAGRAM_ISNUMVISUAL" val="0"/>
  <p:tag name="KSO_WM_UNIT_DIAGRAM_ISREFERUNIT" val="0"/>
  <p:tag name="KSO_WM_UNIT_INDEX" val="1"/>
  <p:tag name="KSO_WM_UNIT_ID" val="_17*i*1"/>
  <p:tag name="KSO_WM_UNIT_LAYERLEVEL" val="1"/>
  <p:tag name="KSO_WM_TAG_VERSION" val="1.0"/>
  <p:tag name="KSO_WM_BEAUTIFY_FLAG" val="#wm#"/>
  <p:tag name="KSO_WM_SLIDE_BK_DARK_LIGHT" val="2"/>
  <p:tag name="KSO_WM_UNIT_BK_DARK_LIGHT" val="2"/>
</p:tagLst>
</file>

<file path=ppt/tags/tag119.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9.xml><?xml version="1.0" encoding="utf-8"?>
<p:tagLst xmlns:p="http://schemas.openxmlformats.org/presentationml/2006/main">
  <p:tag name="KSO_WM_UNIT_TYPE" val="i"/>
  <p:tag name="KSO_WM_UNIT_SUBTYPE" val="h"/>
  <p:tag name="KSO_WM_SLIDE_BACKGROUND_TYPE" val="belt"/>
  <p:tag name="KSO_WM_UNIT_HIGHLIGHT" val="0"/>
  <p:tag name="KSO_WM_UNIT_COMPATIBLE" val="0"/>
  <p:tag name="KSO_WM_UNIT_DIAGRAM_ISNUMVISUAL" val="0"/>
  <p:tag name="KSO_WM_UNIT_DIAGRAM_ISREFERUNIT" val="0"/>
  <p:tag name="KSO_WM_UNIT_INDEX" val="1"/>
  <p:tag name="KSO_WM_UNIT_ID" val="_18*i*1"/>
  <p:tag name="KSO_WM_UNIT_LAYERLEVEL" val="1"/>
  <p:tag name="KSO_WM_TAG_VERSION" val="1.0"/>
  <p:tag name="KSO_WM_BEAUTIFY_FLAG" val="#wm#"/>
  <p:tag name="KSO_WM_SLIDE_BK_DARK_LIGHT" val="2"/>
  <p:tag name="KSO_WM_UNIT_BK_DARK_LIGHT" val="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131.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7.xml><?xml version="1.0" encoding="utf-8"?>
<p:tagLst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204519"/>
</p:tagLst>
</file>

<file path=ppt/tags/tag138.xml><?xml version="1.0" encoding="utf-8"?>
<p:tagLst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204519"/>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2.xml><?xml version="1.0" encoding="utf-8"?>
<p:tagLst xmlns:p="http://schemas.openxmlformats.org/presentationml/2006/main">
  <p:tag name="KSO_WM_TAG_VERSION" val="1.0"/>
  <p:tag name="KSO_WM_BEAUTIFY_FLAG" val="#wm#"/>
  <p:tag name="KSO_WM_TEMPLATE_CATEGORY" val="custom"/>
  <p:tag name="KSO_WM_TEMPLATE_INDEX" val="20204519"/>
  <p:tag name="KSO_WM_TEMPLATE_SUBCATEGORY" val="0"/>
  <p:tag name="KSO_WM_TEMPLATE_MASTER_TYPE" val="1"/>
  <p:tag name="KSO_WM_TEMPLATE_COLOR_TYPE" val="1"/>
  <p:tag name="KSO_WM_TEMPLATE_MASTER_THUMB_INDEX" val="12"/>
  <p:tag name="KSO_WM_TEMPLATE_THUMBS_INDEX" val="1、4、7、9、12、17、20、21、22、23、26、29、32、35、36、37"/>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0"/>
  <p:tag name="KSO_WM_UNIT_INDEX" val="2"/>
  <p:tag name="KSO_WM_UNIT_PRESET_TEXT" val="汇报人姓名"/>
  <p:tag name="KSO_WM_UNIT_TYPE" val="b"/>
  <p:tag name="KSO_WM_TEMPLATE_CATEGORY" val="custom"/>
  <p:tag name="KSO_WM_TEMPLATE_INDEX" val="20204519"/>
  <p:tag name="KSO_WM_UNIT_ID" val="custom20204519_1*b*2"/>
  <p:tag name="KSO_WM_UNIT_ISNUMDGMTITLE" val="0"/>
  <p:tag name="KSO_WM_UNIT_VALUE" val="7"/>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0"/>
  <p:tag name="KSO_WM_UNIT_INDEX" val="3"/>
  <p:tag name="KSO_WM_UNIT_PRESET_TEXT" val="2020/01/01"/>
  <p:tag name="KSO_WM_UNIT_TYPE" val="b"/>
  <p:tag name="KSO_WM_TEMPLATE_CATEGORY" val="custom"/>
  <p:tag name="KSO_WM_TEMPLATE_INDEX" val="20204519"/>
  <p:tag name="KSO_WM_UNIT_ID" val="custom20204519_1*b*3"/>
  <p:tag name="KSO_WM_UNIT_ISNUMDGMTITLE" val="0"/>
  <p:tag name="KSO_WM_UNIT_VALUE" val="7"/>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0"/>
  <p:tag name="KSO_WM_UNIT_VALUE" val="10"/>
  <p:tag name="KSO_WM_UNIT_TYPE" val="a"/>
  <p:tag name="KSO_WM_UNIT_INDEX" val="1"/>
  <p:tag name="KSO_WM_UNIT_PRESET_TEXT" val="营销策划书"/>
  <p:tag name="KSO_WM_TEMPLATE_CATEGORY" val="custom"/>
  <p:tag name="KSO_WM_TEMPLATE_INDEX" val="20204519"/>
  <p:tag name="KSO_WM_UNIT_ID" val="custom20204519_1*a*1"/>
  <p:tag name="KSO_WM_UNIT_ISNUMDGMTITLE" val="0"/>
</p:tagLst>
</file>

<file path=ppt/tags/tag146.xml><?xml version="1.0" encoding="utf-8"?>
<p:tagLst xmlns:p="http://schemas.openxmlformats.org/presentationml/2006/main">
  <p:tag name="KSO_WM_BEAUTIFY_FLAG" val="#wm#"/>
  <p:tag name="KSO_WM_TEMPLATE_SUBCATEGORY" val="0"/>
  <p:tag name="KSO_WM_SLIDE_ITEM_CNT" val="0"/>
  <p:tag name="KSO_WM_SLIDE_INDEX" val="1"/>
  <p:tag name="KSO_WM_TAG_VERSION" val="1.0"/>
  <p:tag name="KSO_WM_SLIDE_LAYOUT" val="a_b"/>
  <p:tag name="KSO_WM_SLIDE_LAYOUT_CNT" val="1_3"/>
  <p:tag name="KSO_WM_SLIDE_TYPE" val="title"/>
  <p:tag name="KSO_WM_SLIDE_SUBTYPE" val="pureTxt"/>
  <p:tag name="KSO_WM_TEMPLATE_MASTER_TYPE" val="1"/>
  <p:tag name="KSO_WM_TEMPLATE_COLOR_TYPE" val="1"/>
  <p:tag name="KSO_WM_TEMPLATE_CATEGORY" val="custom"/>
  <p:tag name="KSO_WM_TEMPLATE_INDEX" val="20204519"/>
  <p:tag name="KSO_WM_SLIDE_ID" val="custom20204519_1"/>
  <p:tag name="KSO_WM_TEMPLATE_MASTER_THUMB_INDEX" val="12"/>
  <p:tag name="KSO_WM_TEMPLATE_THUMBS_INDEX" val="1、4、7、9、12、17、20、21、22、23、26、29、32、35、36、37"/>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04519_3*i*1"/>
  <p:tag name="KSO_WM_TEMPLATE_CATEGORY" val="custom"/>
  <p:tag name="KSO_WM_TEMPLATE_INDEX" val="20204519"/>
  <p:tag name="KSO_WM_UNIT_LAYERLEVEL" val="1"/>
  <p:tag name="KSO_WM_TAG_VERSION" val="1.0"/>
  <p:tag name="KSO_WM_BEAUTIFY_FLAG" val="#wm#"/>
  <p:tag name="KSO_WM_UNIT_USESOURCEFORMAT_APPLY" val="1"/>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LAYERLEVEL" val="1_1_1"/>
  <p:tag name="KSO_WM_TAG_VERSION" val="1.0"/>
  <p:tag name="KSO_WM_BEAUTIFY_FLAG" val="#wm#"/>
  <p:tag name="KSO_WM_TEMPLATE_CATEGORY" val="custom"/>
  <p:tag name="KSO_WM_TEMPLATE_INDEX" val="20204519"/>
  <p:tag name="KSO_WM_UNIT_ID" val="custom20204519_3*l_h_i*1_3_1"/>
  <p:tag name="KSO_WM_UNIT_LINE_FORE_SCHEMECOLOR_INDEX" val="5"/>
  <p:tag name="KSO_WM_UNIT_LINE_FILL_TYPE" val="2"/>
  <p:tag name="KSO_WM_UNIT_USESOURCEFORMAT_APPLY" val="1"/>
</p:tagLst>
</file>

<file path=ppt/tags/tag149.xml><?xml version="1.0" encoding="utf-8"?>
<p:tagLst xmlns:p="http://schemas.openxmlformats.org/presentationml/2006/main">
  <p:tag name="KSO_WM_UNIT_VALUE" val="109*117"/>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LAYERLEVEL" val="1_1_1"/>
  <p:tag name="KSO_WM_TAG_VERSION" val="1.0"/>
  <p:tag name="KSO_WM_BEAUTIFY_FLAG" val="#wm#"/>
  <p:tag name="KSO_WM_TEMPLATE_CATEGORY" val="custom"/>
  <p:tag name="KSO_WM_TEMPLATE_INDEX" val="20204519"/>
  <p:tag name="KSO_WM_UNIT_ID" val="custom20204519_3*l_h_x*1_3_1"/>
  <p:tag name="KSO_WM_UNIT_FILL_FORE_SCHEMECOLOR_INDEX" val="5"/>
  <p:tag name="KSO_WM_UNIT_FILL_TYPE" val="1"/>
  <p:tag name="KSO_WM_UNIT_TEXT_FILL_FORE_SCHEMECOLOR_INDEX" val="2"/>
  <p:tag name="KSO_WM_UNIT_TEXT_FILL_TYPE" val="1"/>
  <p:tag name="KSO_WM_UNIT_USESOURCEFORMAT_APPLY"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COLOR_SCHEME_SHAPE_ID" val="131"/>
  <p:tag name="KSO_WM_UNIT_COLOR_SCHEME_PARENT_PAGE" val="0_4"/>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LAYERLEVEL" val="1_1_1"/>
  <p:tag name="KSO_WM_TAG_VERSION" val="1.0"/>
  <p:tag name="KSO_WM_BEAUTIFY_FLAG" val="#wm#"/>
  <p:tag name="KSO_WM_TEMPLATE_CATEGORY" val="custom"/>
  <p:tag name="KSO_WM_TEMPLATE_INDEX" val="20204519"/>
  <p:tag name="KSO_WM_UNIT_ID" val="custom20204519_3*l_h_a*1_3_1"/>
  <p:tag name="KSO_WM_UNIT_ISNUMDGMTITLE" val="0"/>
  <p:tag name="KSO_WM_UNIT_TEXT_FILL_FORE_SCHEMECOLOR_INDEX" val="13"/>
  <p:tag name="KSO_WM_UNIT_TEXT_FILL_TYPE" val="1"/>
  <p:tag name="KSO_WM_UNIT_USESOURCEFORMAT_APPLY" val="1"/>
</p:tagLst>
</file>

<file path=ppt/tags/tag151.xml><?xml version="1.0" encoding="utf-8"?>
<p:tagLst xmlns:p="http://schemas.openxmlformats.org/presentationml/2006/main">
  <p:tag name="KSO_WM_UNIT_COLOR_SCHEME_SHAPE_ID" val="132"/>
  <p:tag name="KSO_WM_UNIT_COLOR_SCHEME_PARENT_PAGE" val="0_4"/>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LAYERLEVEL" val="1_1_1"/>
  <p:tag name="KSO_WM_TAG_VERSION" val="1.0"/>
  <p:tag name="KSO_WM_BEAUTIFY_FLAG" val="#wm#"/>
  <p:tag name="KSO_WM_TEMPLATE_CATEGORY" val="custom"/>
  <p:tag name="KSO_WM_TEMPLATE_INDEX" val="20204519"/>
  <p:tag name="KSO_WM_UNIT_ID" val="custom20204519_3*l_h_f*1_3_1"/>
  <p:tag name="KSO_WM_UNIT_SUBTYPE" val="a"/>
  <p:tag name="KSO_WM_UNIT_TEXT_FILL_FORE_SCHEMECOLOR_INDEX" val="13"/>
  <p:tag name="KSO_WM_UNIT_TEXT_FILL_TYPE" val="1"/>
  <p:tag name="KSO_WM_UNIT_USESOURCEFORMAT_APPLY" val="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LAYERLEVEL" val="1_1_1"/>
  <p:tag name="KSO_WM_TAG_VERSION" val="1.0"/>
  <p:tag name="KSO_WM_BEAUTIFY_FLAG" val="#wm#"/>
  <p:tag name="KSO_WM_TEMPLATE_CATEGORY" val="custom"/>
  <p:tag name="KSO_WM_TEMPLATE_INDEX" val="20204519"/>
  <p:tag name="KSO_WM_UNIT_ID" val="custom20204519_3*l_h_i*1_2_1"/>
  <p:tag name="KSO_WM_UNIT_LINE_FORE_SCHEMECOLOR_INDEX" val="5"/>
  <p:tag name="KSO_WM_UNIT_LINE_FILL_TYPE" val="2"/>
  <p:tag name="KSO_WM_UNIT_USESOURCEFORMAT_APPLY" val="1"/>
</p:tagLst>
</file>

<file path=ppt/tags/tag153.xml><?xml version="1.0" encoding="utf-8"?>
<p:tagLst xmlns:p="http://schemas.openxmlformats.org/presentationml/2006/main">
  <p:tag name="KSO_WM_UNIT_VALUE" val="117*117"/>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LAYERLEVEL" val="1_1_1"/>
  <p:tag name="KSO_WM_TAG_VERSION" val="1.0"/>
  <p:tag name="KSO_WM_BEAUTIFY_FLAG" val="#wm#"/>
  <p:tag name="KSO_WM_TEMPLATE_CATEGORY" val="custom"/>
  <p:tag name="KSO_WM_TEMPLATE_INDEX" val="20204519"/>
  <p:tag name="KSO_WM_UNIT_ID" val="custom20204519_3*l_h_x*1_2_1"/>
  <p:tag name="KSO_WM_UNIT_FILL_FORE_SCHEMECOLOR_INDEX" val="5"/>
  <p:tag name="KSO_WM_UNIT_FILL_TYPE" val="1"/>
  <p:tag name="KSO_WM_UNIT_TEXT_FILL_FORE_SCHEMECOLOR_INDEX" val="2"/>
  <p:tag name="KSO_WM_UNIT_TEXT_FILL_TYPE" val="1"/>
  <p:tag name="KSO_WM_UNIT_USESOURCEFORMAT_APPLY" val="1"/>
</p:tagLst>
</file>

<file path=ppt/tags/tag154.xml><?xml version="1.0" encoding="utf-8"?>
<p:tagLst xmlns:p="http://schemas.openxmlformats.org/presentationml/2006/main">
  <p:tag name="KSO_WM_UNIT_COLOR_SCHEME_SHAPE_ID" val="131"/>
  <p:tag name="KSO_WM_UNIT_COLOR_SCHEME_PARENT_PAGE" val="0_4"/>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LAYERLEVEL" val="1_1_1"/>
  <p:tag name="KSO_WM_TAG_VERSION" val="1.0"/>
  <p:tag name="KSO_WM_BEAUTIFY_FLAG" val="#wm#"/>
  <p:tag name="KSO_WM_TEMPLATE_CATEGORY" val="custom"/>
  <p:tag name="KSO_WM_TEMPLATE_INDEX" val="20204519"/>
  <p:tag name="KSO_WM_UNIT_ID" val="custom20204519_3*l_h_a*1_2_1"/>
  <p:tag name="KSO_WM_UNIT_ISNUMDGMTITLE" val="0"/>
  <p:tag name="KSO_WM_UNIT_TEXT_FILL_FORE_SCHEMECOLOR_INDEX" val="13"/>
  <p:tag name="KSO_WM_UNIT_TEXT_FILL_TYPE" val="1"/>
  <p:tag name="KSO_WM_UNIT_USESOURCEFORMAT_APPLY" val="1"/>
</p:tagLst>
</file>

<file path=ppt/tags/tag155.xml><?xml version="1.0" encoding="utf-8"?>
<p:tagLst xmlns:p="http://schemas.openxmlformats.org/presentationml/2006/main">
  <p:tag name="KSO_WM_UNIT_COLOR_SCHEME_SHAPE_ID" val="132"/>
  <p:tag name="KSO_WM_UNIT_COLOR_SCHEME_PARENT_PAGE" val="0_4"/>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LAYERLEVEL" val="1_1_1"/>
  <p:tag name="KSO_WM_TAG_VERSION" val="1.0"/>
  <p:tag name="KSO_WM_BEAUTIFY_FLAG" val="#wm#"/>
  <p:tag name="KSO_WM_TEMPLATE_CATEGORY" val="custom"/>
  <p:tag name="KSO_WM_TEMPLATE_INDEX" val="20204519"/>
  <p:tag name="KSO_WM_UNIT_ID" val="custom20204519_3*l_h_f*1_2_1"/>
  <p:tag name="KSO_WM_UNIT_SUBTYPE" val="a"/>
  <p:tag name="KSO_WM_UNIT_TEXT_FILL_FORE_SCHEMECOLOR_INDEX" val="13"/>
  <p:tag name="KSO_WM_UNIT_TEXT_FILL_TYPE" val="1"/>
  <p:tag name="KSO_WM_UNIT_USESOURCEFORMAT_APPLY" val="1"/>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LAYERLEVEL" val="1_1_1"/>
  <p:tag name="KSO_WM_TAG_VERSION" val="1.0"/>
  <p:tag name="KSO_WM_BEAUTIFY_FLAG" val="#wm#"/>
  <p:tag name="KSO_WM_TEMPLATE_CATEGORY" val="custom"/>
  <p:tag name="KSO_WM_TEMPLATE_INDEX" val="20204519"/>
  <p:tag name="KSO_WM_UNIT_ID" val="custom20204519_3*l_h_i*1_1_1"/>
  <p:tag name="KSO_WM_UNIT_LINE_FORE_SCHEMECOLOR_INDEX" val="5"/>
  <p:tag name="KSO_WM_UNIT_LINE_FILL_TYPE" val="2"/>
  <p:tag name="KSO_WM_UNIT_USESOURCEFORMAT_APPLY" val="1"/>
</p:tagLst>
</file>

<file path=ppt/tags/tag157.xml><?xml version="1.0" encoding="utf-8"?>
<p:tagLst xmlns:p="http://schemas.openxmlformats.org/presentationml/2006/main">
  <p:tag name="KSO_WM_UNIT_VALUE" val="107*117"/>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LAYERLEVEL" val="1_1_1"/>
  <p:tag name="KSO_WM_TAG_VERSION" val="1.0"/>
  <p:tag name="KSO_WM_BEAUTIFY_FLAG" val="#wm#"/>
  <p:tag name="KSO_WM_TEMPLATE_CATEGORY" val="custom"/>
  <p:tag name="KSO_WM_TEMPLATE_INDEX" val="20204519"/>
  <p:tag name="KSO_WM_UNIT_ID" val="custom20204519_3*l_h_x*1_1_1"/>
  <p:tag name="KSO_WM_UNIT_FILL_FORE_SCHEMECOLOR_INDEX" val="5"/>
  <p:tag name="KSO_WM_UNIT_FILL_TYPE" val="1"/>
  <p:tag name="KSO_WM_UNIT_TEXT_FILL_FORE_SCHEMECOLOR_INDEX" val="2"/>
  <p:tag name="KSO_WM_UNIT_TEXT_FILL_TYPE" val="1"/>
  <p:tag name="KSO_WM_UNIT_USESOURCEFORMAT_APPLY" val="1"/>
</p:tagLst>
</file>

<file path=ppt/tags/tag158.xml><?xml version="1.0" encoding="utf-8"?>
<p:tagLst xmlns:p="http://schemas.openxmlformats.org/presentationml/2006/main">
  <p:tag name="KSO_WM_UNIT_COLOR_SCHEME_SHAPE_ID" val="131"/>
  <p:tag name="KSO_WM_UNIT_COLOR_SCHEME_PARENT_PAGE" val="0_4"/>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LAYERLEVEL" val="1_1_1"/>
  <p:tag name="KSO_WM_TAG_VERSION" val="1.0"/>
  <p:tag name="KSO_WM_BEAUTIFY_FLAG" val="#wm#"/>
  <p:tag name="KSO_WM_TEMPLATE_CATEGORY" val="custom"/>
  <p:tag name="KSO_WM_TEMPLATE_INDEX" val="20204519"/>
  <p:tag name="KSO_WM_UNIT_ID" val="custom20204519_3*l_h_a*1_1_1"/>
  <p:tag name="KSO_WM_UNIT_ISNUMDGMTITLE" val="0"/>
  <p:tag name="KSO_WM_UNIT_TEXT_FILL_FORE_SCHEMECOLOR_INDEX" val="13"/>
  <p:tag name="KSO_WM_UNIT_TEXT_FILL_TYPE" val="1"/>
  <p:tag name="KSO_WM_UNIT_USESOURCEFORMAT_APPLY" val="1"/>
</p:tagLst>
</file>

<file path=ppt/tags/tag159.xml><?xml version="1.0" encoding="utf-8"?>
<p:tagLst xmlns:p="http://schemas.openxmlformats.org/presentationml/2006/main">
  <p:tag name="KSO_WM_UNIT_COLOR_SCHEME_SHAPE_ID" val="132"/>
  <p:tag name="KSO_WM_UNIT_COLOR_SCHEME_PARENT_PAGE" val="0_4"/>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LAYERLEVEL" val="1_1_1"/>
  <p:tag name="KSO_WM_TAG_VERSION" val="1.0"/>
  <p:tag name="KSO_WM_BEAUTIFY_FLAG" val="#wm#"/>
  <p:tag name="KSO_WM_TEMPLATE_CATEGORY" val="custom"/>
  <p:tag name="KSO_WM_TEMPLATE_INDEX" val="20204519"/>
  <p:tag name="KSO_WM_UNIT_ID" val="custom20204519_3*l_h_f*1_1_1"/>
  <p:tag name="KSO_WM_UNIT_SUBTYPE" val="a"/>
  <p:tag name="KSO_WM_UNIT_TEXT_FILL_FORE_SCHEMECOLOR_INDEX" val="13"/>
  <p:tag name="KSO_WM_UNIT_TEXT_FILL_TYPE" val="1"/>
  <p:tag name="KSO_WM_UNIT_USESOURCEFORMAT_APPLY"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ISCONTENTSTITLE" val="1"/>
  <p:tag name="KSO_WM_UNIT_PRESET_TEXT" val="目录"/>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LAYERLEVEL" val="1"/>
  <p:tag name="KSO_WM_TAG_VERSION" val="1.0"/>
  <p:tag name="KSO_WM_BEAUTIFY_FLAG" val="#wm#"/>
  <p:tag name="KSO_WM_TEMPLATE_CATEGORY" val="custom"/>
  <p:tag name="KSO_WM_TEMPLATE_INDEX" val="20204519"/>
  <p:tag name="KSO_WM_UNIT_ID" val="custom20204519_3*a*1"/>
  <p:tag name="KSO_WM_UNIT_ISNUMDGMTITLE" val="0"/>
  <p:tag name="KSO_WM_UNIT_TEXT_FILL_FORE_SCHEMECOLOR_INDEX" val="13"/>
  <p:tag name="KSO_WM_UNIT_TEXT_FILL_TYPE" val="1"/>
  <p:tag name="KSO_WM_UNIT_USESOURCEFORMAT_APPLY" val="1"/>
</p:tagLst>
</file>

<file path=ppt/tags/tag161.xml><?xml version="1.0" encoding="utf-8"?>
<p:tagLst xmlns:p="http://schemas.openxmlformats.org/presentationml/2006/main">
  <p:tag name="KSO_WM_TEMPLATE_SUBCATEGORY" val="0"/>
  <p:tag name="KSO_WM_SLIDE_TYPE" val="contents"/>
  <p:tag name="KSO_WM_SLIDE_SUBTYPE" val="diag"/>
  <p:tag name="KSO_WM_SLIDE_ITEM_CNT" val="3"/>
  <p:tag name="KSO_WM_SLIDE_INDEX" val="3"/>
  <p:tag name="KSO_WM_DIAGRAM_GROUP_CODE" val="l1-1"/>
  <p:tag name="KSO_WM_SLIDE_DIAGTYPE" val="l"/>
  <p:tag name="KSO_WM_TAG_VERSION" val="1.0"/>
  <p:tag name="KSO_WM_BEAUTIFY_FLAG" val="#wm#"/>
  <p:tag name="KSO_WM_SLIDE_LAYOUT" val="a_l"/>
  <p:tag name="KSO_WM_SLIDE_LAYOUT_CNT" val="1_1"/>
  <p:tag name="KSO_WM_TEMPLATE_MASTER_TYPE" val="1"/>
  <p:tag name="KSO_WM_TEMPLATE_COLOR_TYPE" val="1"/>
  <p:tag name="KSO_WM_TEMPLATE_CATEGORY" val="custom"/>
  <p:tag name="KSO_WM_TEMPLATE_INDEX" val="20204519"/>
  <p:tag name="KSO_WM_SLIDE_ID" val="custom20204519_3"/>
</p:tagLst>
</file>

<file path=ppt/tags/tag162.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LAYERLEVEL" val="1"/>
  <p:tag name="KSO_WM_TAG_VERSION" val="1.0"/>
  <p:tag name="KSO_WM_BEAUTIFY_FLAG" val="#wm#"/>
  <p:tag name="KSO_WM_UNIT_NOCLEAR" val="0"/>
  <p:tag name="KSO_WM_UNIT_VALUE" val="2"/>
  <p:tag name="KSO_WM_UNIT_TYPE" val="e"/>
  <p:tag name="KSO_WM_UNIT_INDEX" val="1"/>
  <p:tag name="KSO_WM_UNIT_PRESET_TEXT" val="01"/>
  <p:tag name="KSO_WM_TEMPLATE_CATEGORY" val="custom"/>
  <p:tag name="KSO_WM_TEMPLATE_INDEX" val="20204519"/>
  <p:tag name="KSO_WM_UNIT_ID" val="custom20204519_7*e*1"/>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0"/>
  <p:tag name="KSO_WM_UNIT_VALUE" val="9"/>
  <p:tag name="KSO_WM_UNIT_TYPE" val="a"/>
  <p:tag name="KSO_WM_UNIT_INDEX" val="1"/>
  <p:tag name="KSO_WM_UNIT_PRESET_TEXT" val="单击此处添加标题"/>
  <p:tag name="KSO_WM_TEMPLATE_CATEGORY" val="custom"/>
  <p:tag name="KSO_WM_TEMPLATE_INDEX" val="20204519"/>
  <p:tag name="KSO_WM_UNIT_ID" val="custom20204519_7*a*1"/>
  <p:tag name="KSO_WM_UNIT_ISNUMDGMTITLE" val="0"/>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0"/>
  <p:tag name="KSO_WM_UNIT_VALUE" val="50"/>
  <p:tag name="KSO_WM_UNIT_TYPE" val="b"/>
  <p:tag name="KSO_WM_UNIT_INDEX" val="1"/>
  <p:tag name="KSO_WM_UNIT_PRESET_TEXT" val="单击此处添加副标题内容"/>
  <p:tag name="KSO_WM_TEMPLATE_CATEGORY" val="custom"/>
  <p:tag name="KSO_WM_TEMPLATE_INDEX" val="20204519"/>
  <p:tag name="KSO_WM_UNIT_ID" val="custom20204519_7*b*1"/>
  <p:tag name="KSO_WM_UNIT_ISNUMDGMTITLE" val="0"/>
</p:tagLst>
</file>

<file path=ppt/tags/tag165.xml><?xml version="1.0" encoding="utf-8"?>
<p:tagLst xmlns:p="http://schemas.openxmlformats.org/presentationml/2006/main">
  <p:tag name="KSO_WM_TEMPLATE_SUBCATEGORY" val="0"/>
  <p:tag name="KSO_WM_SLIDE_ITEM_CNT" val="0"/>
  <p:tag name="KSO_WM_SLIDE_INDEX" val="7"/>
  <p:tag name="KSO_WM_TAG_VERSION" val="1.0"/>
  <p:tag name="KSO_WM_BEAUTIFY_FLAG" val="#wm#"/>
  <p:tag name="KSO_WM_SLIDE_LAYOUT" val="a_b_e"/>
  <p:tag name="KSO_WM_SLIDE_LAYOUT_CNT" val="1_1_1"/>
  <p:tag name="KSO_WM_SLIDE_TYPE" val="sectionTitle"/>
  <p:tag name="KSO_WM_SLIDE_SUBTYPE" val="pureTxt"/>
  <p:tag name="KSO_WM_TEMPLATE_MASTER_TYPE" val="1"/>
  <p:tag name="KSO_WM_TEMPLATE_COLOR_TYPE" val="1"/>
  <p:tag name="KSO_WM_TEMPLATE_CATEGORY" val="custom"/>
  <p:tag name="KSO_WM_TEMPLATE_INDEX" val="20204519"/>
  <p:tag name="KSO_WM_SLIDE_ID" val="custom20204519_7"/>
</p:tagLst>
</file>

<file path=ppt/tags/tag166.xml><?xml version="1.0" encoding="utf-8"?>
<p:tagLst xmlns:p="http://schemas.openxmlformats.org/presentationml/2006/main">
  <p:tag name="KSO_WM_SLIDE_BACKGROUND_TYPE" val="navigation"/>
  <p:tag name="KSO_WM_UNIT_SUBTYPE" val="h"/>
  <p:tag name="KSO_WM_TEMPLATE_CATEGORY" val="custom"/>
  <p:tag name="KSO_WM_TEMPLATE_INDEX" val="20204519"/>
  <p:tag name="KSO_WM_UNIT_ID" val="custom20204519_8*i*1"/>
  <p:tag name="KSO_WM_UNIT_TYPE" val="i"/>
  <p:tag name="KSO_WM_UNIT_INDEX" val="1"/>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BK_DARK_LIGHT" val="2"/>
</p:tagLst>
</file>

<file path=ppt/tags/tag167.xml><?xml version="1.0" encoding="utf-8"?>
<p:tagLst xmlns:p="http://schemas.openxmlformats.org/presentationml/2006/main">
  <p:tag name="KSO_WM_SLIDE_BACKGROUND_TYPE" val="navigation"/>
  <p:tag name="KSO_WM_TEMPLATE_CATEGORY" val="custom"/>
  <p:tag name="KSO_WM_TEMPLATE_INDEX" val="20204519"/>
  <p:tag name="KSO_WM_UNIT_TYPE" val="i"/>
  <p:tag name="KSO_WM_UNIT_INDEX" val="2"/>
  <p:tag name="KSO_WM_UNIT_HIGHLIGHT" val="0"/>
  <p:tag name="KSO_WM_UNIT_COMPATIBLE" val="0"/>
  <p:tag name="KSO_WM_UNIT_DIAGRAM_ISNUMVISUAL" val="0"/>
  <p:tag name="KSO_WM_UNIT_DIAGRAM_ISREFERUNIT" val="0"/>
  <p:tag name="KSO_WM_UNIT_ID" val="custom20204519_8*i*2"/>
  <p:tag name="KSO_WM_UNIT_LAYERLEVEL" val="1"/>
  <p:tag name="KSO_WM_TAG_VERSION" val="1.0"/>
  <p:tag name="KSO_WM_BEAUTIFY_FLAG" val="#wm#"/>
</p:tagLst>
</file>

<file path=ppt/tags/tag168.xml><?xml version="1.0" encoding="utf-8"?>
<p:tagLst xmlns:p="http://schemas.openxmlformats.org/presentationml/2006/main">
  <p:tag name="KSO_WM_SLIDE_BACKGROUND_TYPE" val="navigation"/>
  <p:tag name="KSO_WM_TEMPLATE_CATEGORY" val="custom"/>
  <p:tag name="KSO_WM_TEMPLATE_INDEX" val="20204519"/>
  <p:tag name="KSO_WM_UNIT_TYPE" val="i"/>
  <p:tag name="KSO_WM_UNIT_INDEX" val="3"/>
  <p:tag name="KSO_WM_UNIT_HIGHLIGHT" val="0"/>
  <p:tag name="KSO_WM_UNIT_COMPATIBLE" val="0"/>
  <p:tag name="KSO_WM_UNIT_DIAGRAM_ISNUMVISUAL" val="0"/>
  <p:tag name="KSO_WM_UNIT_DIAGRAM_ISREFERUNIT" val="0"/>
  <p:tag name="KSO_WM_UNIT_ID" val="custom20204519_8*i*3"/>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TEMPLATE_CATEGORY" val="custom"/>
  <p:tag name="KSO_WM_TEMPLATE_INDEX" val="20204519"/>
  <p:tag name="KSO_WM_UNIT_ID" val="custom20204519_8*i*4"/>
  <p:tag name="KSO_WM_UNIT_TYPE" val="i"/>
  <p:tag name="KSO_WM_UNIT_INDEX" val="4"/>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UNIT_ISCONTENTSTITLE" val="0"/>
  <p:tag name="KSO_WM_UNIT_PRESET_TEXT" val="单击此处输入你的正文，文字是您思想的提炼，为了最终演示发布的良好效果，请尽量言简意赅的阐述观点；根据需要可酌情增减文字，以便观者可以准确理解您所传达的信息。&#13;您的正文已经简明扼要，字字珠玑，但信息却错综复杂，需要用更多的文字来表述；但请您尽可能提炼思想的精髓，否则容易造成观者的阅读压力，适得其反。&#13;正如我们都希望改变世界，希望给人带去光明，但更多时候只需播下一颗种子，自然有微光照拂，雨露滋养。恰如其分的表达观点，往往可以事半功倍。&#13;单击此处输入你的正文，文字是您思想的提炼……"/>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LAYERLEVEL" val="1"/>
  <p:tag name="KSO_WM_TAG_VERSION" val="1.0"/>
  <p:tag name="KSO_WM_BEAUTIFY_FLAG" val="#wm#"/>
  <p:tag name="KSO_WM_UNIT_VALUE" val="380"/>
  <p:tag name="KSO_WM_UNIT_DEFAULT_FONT" val="16;24;2"/>
  <p:tag name="KSO_WM_UNIT_BLOCK" val="0"/>
  <p:tag name="KSO_WM_TEMPLATE_CATEGORY" val="custom"/>
  <p:tag name="KSO_WM_TEMPLATE_INDEX" val="20204519"/>
  <p:tag name="KSO_WM_UNIT_ID" val="custom20204519_8*f*1"/>
  <p:tag name="KSO_WM_UNIT_SUBTYPE" val="a"/>
</p:tagLst>
</file>

<file path=ppt/tags/tag171.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TYPE" val="a"/>
  <p:tag name="KSO_WM_UNIT_INDEX" val="1"/>
  <p:tag name="KSO_WM_UNIT_PRESET_TEXT" val="单击此处添加大标题"/>
  <p:tag name="KSO_WM_UNIT_VALUE" val="30"/>
  <p:tag name="KSO_WM_UNIT_DEFAULT_FONT" val="28;32;4"/>
  <p:tag name="KSO_WM_UNIT_BLOCK" val="0"/>
  <p:tag name="KSO_WM_TEMPLATE_CATEGORY" val="custom"/>
  <p:tag name="KSO_WM_TEMPLATE_INDEX" val="20204519"/>
  <p:tag name="KSO_WM_UNIT_ID" val="custom20204519_8*a*1"/>
  <p:tag name="KSO_WM_UNIT_ISNUMDGMTITLE" val="0"/>
</p:tagLst>
</file>

<file path=ppt/tags/tag172.xml><?xml version="1.0" encoding="utf-8"?>
<p:tagLst xmlns:p="http://schemas.openxmlformats.org/presentationml/2006/main">
  <p:tag name="KSO_WM_TEMPLATE_SUBCATEGORY" val="0"/>
  <p:tag name="KSO_WM_SLIDE_TYPE" val="text"/>
  <p:tag name="KSO_WM_SLIDE_SUBTYPE" val="pureTxt"/>
  <p:tag name="KSO_WM_SLIDE_ITEM_CNT" val="0"/>
  <p:tag name="KSO_WM_SLIDE_INDEX" val="8"/>
  <p:tag name="KSO_WM_SLIDE_SIZE" val="960*539"/>
  <p:tag name="KSO_WM_SLIDE_POSITION" val="0*0"/>
  <p:tag name="KSO_WM_TAG_VERSION" val="1.0"/>
  <p:tag name="KSO_WM_BEAUTIFY_FLAG" val="#wm#"/>
  <p:tag name="KSO_WM_SLIDE_LAYOUT" val="a_f_i"/>
  <p:tag name="KSO_WM_SLIDE_LAYOUT_CNT" val="1_1_1"/>
  <p:tag name="KSO_WM_SLIDE_LAYOUT_INFO" val="{&quot;direction&quot;:0,&quot;horizontalAlign&quot;:-1,&quot;verticalAlign&quot;:-1,&quot;type&quot;:0,&quot;diagramDirection&quot;:0,&quot;canSetOverLayout&quot;:0,&quot;isOverLayout&quot;:0,&quot;normalSize&quot;:{&quot;size1&quot;:13.3},&quot;minSize&quot;:{&quot;size1&quot;:13.3},&quot;maxSize&quot;:{&quot;size1&quot;:13.3},&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425,&quot;right&quot;:1.692,&quot;bottom&quot;:0.425},&quot;edge&quot;:{&quot;left&quot;:true,&quot;top&quot;:true,&quot;right&quot;:true,&quot;bottom&quot;:false}},{&quot;direction&quot;:0,&quot;horizontalAlign&quot;:-1,&quot;verticalAlign&quot;:-1,&quot;type&quot;:0,&quot;diagramDirection&quot;:0,&quot;canSetOverLayout&quot;:0,&quot;isOverLayout&quot;:0,&quot;margin&quot;:{&quot;left&quot;:2.12,&quot;top&quot;:1.69,&quot;right&quot;:2.12,&quot;bottom&quot;:2.96},&quot;edge&quot;:{&quot;left&quot;:true,&quot;top&quot;:false,&quot;right&quot;:true,&quot;bottom&quot;:true}}]}"/>
  <p:tag name="KSO_WM_SLIDE_BACKGROUND" val="[&quot;general&quot;,&quot;navigation&quot;]"/>
  <p:tag name="KSO_WM_SLIDE_RATIO" val="1.777778"/>
  <p:tag name="KSO_WM_TEMPLATE_MASTER_TYPE" val="1"/>
  <p:tag name="KSO_WM_TEMPLATE_COLOR_TYPE" val="1"/>
  <p:tag name="KSO_WM_TEMPLATE_CATEGORY" val="custom"/>
  <p:tag name="KSO_WM_TEMPLATE_INDEX" val="20204519"/>
  <p:tag name="KSO_WM_SLIDE_ID" val="custom20204519_8"/>
</p:tagLst>
</file>

<file path=ppt/tags/tag173.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LAYERLEVEL" val="1"/>
  <p:tag name="KSO_WM_TAG_VERSION" val="1.0"/>
  <p:tag name="KSO_WM_BEAUTIFY_FLAG" val="#wm#"/>
  <p:tag name="KSO_WM_UNIT_NOCLEAR" val="0"/>
  <p:tag name="KSO_WM_UNIT_VALUE" val="2"/>
  <p:tag name="KSO_WM_UNIT_TYPE" val="e"/>
  <p:tag name="KSO_WM_UNIT_INDEX" val="1"/>
  <p:tag name="KSO_WM_UNIT_PRESET_TEXT" val="01"/>
  <p:tag name="KSO_WM_TEMPLATE_CATEGORY" val="custom"/>
  <p:tag name="KSO_WM_TEMPLATE_INDEX" val="20204519"/>
  <p:tag name="KSO_WM_UNIT_ID" val="custom20204519_7*e*1"/>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0"/>
  <p:tag name="KSO_WM_UNIT_VALUE" val="9"/>
  <p:tag name="KSO_WM_UNIT_TYPE" val="a"/>
  <p:tag name="KSO_WM_UNIT_INDEX" val="1"/>
  <p:tag name="KSO_WM_UNIT_PRESET_TEXT" val="单击此处添加标题"/>
  <p:tag name="KSO_WM_TEMPLATE_CATEGORY" val="custom"/>
  <p:tag name="KSO_WM_TEMPLATE_INDEX" val="20204519"/>
  <p:tag name="KSO_WM_UNIT_ID" val="custom20204519_7*a*1"/>
  <p:tag name="KSO_WM_UNIT_ISNUMDGMTITLE" val="0"/>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0"/>
  <p:tag name="KSO_WM_UNIT_VALUE" val="50"/>
  <p:tag name="KSO_WM_UNIT_TYPE" val="b"/>
  <p:tag name="KSO_WM_UNIT_INDEX" val="1"/>
  <p:tag name="KSO_WM_UNIT_PRESET_TEXT" val="单击此处添加副标题内容"/>
  <p:tag name="KSO_WM_TEMPLATE_CATEGORY" val="custom"/>
  <p:tag name="KSO_WM_TEMPLATE_INDEX" val="20204519"/>
  <p:tag name="KSO_WM_UNIT_ID" val="custom20204519_7*b*1"/>
  <p:tag name="KSO_WM_UNIT_ISNUMDGMTITLE" val="0"/>
</p:tagLst>
</file>

<file path=ppt/tags/tag176.xml><?xml version="1.0" encoding="utf-8"?>
<p:tagLst xmlns:p="http://schemas.openxmlformats.org/presentationml/2006/main">
  <p:tag name="KSO_WM_TEMPLATE_SUBCATEGORY" val="0"/>
  <p:tag name="KSO_WM_SLIDE_ITEM_CNT" val="0"/>
  <p:tag name="KSO_WM_SLIDE_INDEX" val="7"/>
  <p:tag name="KSO_WM_TAG_VERSION" val="1.0"/>
  <p:tag name="KSO_WM_BEAUTIFY_FLAG" val="#wm#"/>
  <p:tag name="KSO_WM_SLIDE_LAYOUT" val="a_b_e"/>
  <p:tag name="KSO_WM_SLIDE_LAYOUT_CNT" val="1_1_1"/>
  <p:tag name="KSO_WM_SLIDE_TYPE" val="sectionTitle"/>
  <p:tag name="KSO_WM_SLIDE_SUBTYPE" val="pureTxt"/>
  <p:tag name="KSO_WM_TEMPLATE_MASTER_TYPE" val="1"/>
  <p:tag name="KSO_WM_TEMPLATE_COLOR_TYPE" val="1"/>
  <p:tag name="KSO_WM_TEMPLATE_CATEGORY" val="custom"/>
  <p:tag name="KSO_WM_TEMPLATE_INDEX" val="20204519"/>
  <p:tag name="KSO_WM_SLIDE_ID" val="custom20204519_7"/>
</p:tagLst>
</file>

<file path=ppt/tags/tag177.xml><?xml version="1.0" encoding="utf-8"?>
<p:tagLst xmlns:p="http://schemas.openxmlformats.org/presentationml/2006/main">
  <p:tag name="KSO_WM_SLIDE_BACKGROUND_TYPE" val="navigation"/>
  <p:tag name="KSO_WM_UNIT_SUBTYPE" val="h"/>
  <p:tag name="KSO_WM_TEMPLATE_CATEGORY" val="custom"/>
  <p:tag name="KSO_WM_TEMPLATE_INDEX" val="20204519"/>
  <p:tag name="KSO_WM_UNIT_ID" val="custom20204519_9*i*1"/>
  <p:tag name="KSO_WM_UNIT_TYPE" val="i"/>
  <p:tag name="KSO_WM_UNIT_INDEX" val="1"/>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BK_DARK_LIGHT" val="2"/>
</p:tagLst>
</file>

<file path=ppt/tags/tag178.xml><?xml version="1.0" encoding="utf-8"?>
<p:tagLst xmlns:p="http://schemas.openxmlformats.org/presentationml/2006/main">
  <p:tag name="KSO_WM_SLIDE_BACKGROUND_TYPE" val="navigation"/>
  <p:tag name="KSO_WM_TEMPLATE_CATEGORY" val="custom"/>
  <p:tag name="KSO_WM_TEMPLATE_INDEX" val="20204519"/>
  <p:tag name="KSO_WM_UNIT_TYPE" val="i"/>
  <p:tag name="KSO_WM_UNIT_INDEX" val="2"/>
  <p:tag name="KSO_WM_UNIT_HIGHLIGHT" val="0"/>
  <p:tag name="KSO_WM_UNIT_COMPATIBLE" val="0"/>
  <p:tag name="KSO_WM_UNIT_DIAGRAM_ISNUMVISUAL" val="0"/>
  <p:tag name="KSO_WM_UNIT_DIAGRAM_ISREFERUNIT" val="0"/>
  <p:tag name="KSO_WM_UNIT_ID" val="custom20204519_9*i*2"/>
  <p:tag name="KSO_WM_UNIT_LAYERLEVEL" val="1"/>
  <p:tag name="KSO_WM_TAG_VERSION" val="1.0"/>
  <p:tag name="KSO_WM_BEAUTIFY_FLAG" val="#wm#"/>
</p:tagLst>
</file>

<file path=ppt/tags/tag179.xml><?xml version="1.0" encoding="utf-8"?>
<p:tagLst xmlns:p="http://schemas.openxmlformats.org/presentationml/2006/main">
  <p:tag name="KSO_WM_SLIDE_BACKGROUND_TYPE" val="navigation"/>
  <p:tag name="KSO_WM_TEMPLATE_CATEGORY" val="custom"/>
  <p:tag name="KSO_WM_TEMPLATE_INDEX" val="20204519"/>
  <p:tag name="KSO_WM_UNIT_TYPE" val="i"/>
  <p:tag name="KSO_WM_UNIT_INDEX" val="3"/>
  <p:tag name="KSO_WM_UNIT_HIGHLIGHT" val="0"/>
  <p:tag name="KSO_WM_UNIT_COMPATIBLE" val="0"/>
  <p:tag name="KSO_WM_UNIT_DIAGRAM_ISNUMVISUAL" val="0"/>
  <p:tag name="KSO_WM_UNIT_DIAGRAM_ISREFERUNIT" val="0"/>
  <p:tag name="KSO_WM_UNIT_ID" val="custom20204519_9*i*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2_1"/>
  <p:tag name="KSO_WM_UNIT_LAYERLEVEL" val="1_1"/>
  <p:tag name="KSO_WM_TAG_VERSION" val="1.0"/>
  <p:tag name="KSO_WM_BEAUTIFY_FLAG" val="#wm#"/>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TEMPLATE_CATEGORY" val="custom"/>
  <p:tag name="KSO_WM_TEMPLATE_INDEX" val="20204519"/>
  <p:tag name="KSO_WM_UNIT_ID" val="custom20204519_9*h_i*2_1"/>
</p:tagLst>
</file>

<file path=ppt/tags/tag181.xml><?xml version="1.0" encoding="utf-8"?>
<p:tagLst xmlns:p="http://schemas.openxmlformats.org/presentationml/2006/main">
  <p:tag name="KSO_WM_UNIT_TEXTBOXSTYLE_SHAPETYPE" val="1"/>
  <p:tag name="KSO_WM_UNIT_TEXTBOXSTYLE_ADJUSTLEFT" val="0_-29.09998"/>
  <p:tag name="KSO_WM_UNIT_TEXTBOXSTYLE_ADJUSTTOP" val="0_-63.95001"/>
  <p:tag name="KSO_WM_UNIT_TEXTBOXSTYLE_ADJUSTWIDTH" val="100_58.19998"/>
  <p:tag name="KSO_WM_UNIT_TEXTBOXSTYLE_ADJUSTHEIGTH" val="100_109.65"/>
  <p:tag name="KSO_WM_UNIT_HIGHLIGHT" val="0"/>
  <p:tag name="KSO_WM_UNIT_COMPATIBLE" val="0"/>
  <p:tag name="KSO_WM_UNIT_DIAGRAM_ISNUMVISUAL" val="0"/>
  <p:tag name="KSO_WM_UNIT_DIAGRAM_ISREFERUNIT" val="0"/>
  <p:tag name="KSO_WM_UNIT_TYPE" val="h_i"/>
  <p:tag name="KSO_WM_UNIT_INDEX" val="1_1"/>
  <p:tag name="KSO_WM_UNIT_LAYERLEVEL" val="1_1"/>
  <p:tag name="KSO_WM_TAG_VERSION" val="1.0"/>
  <p:tag name="KSO_WM_BEAUTIFY_FLAG" val="#wm#"/>
  <p:tag name="KSO_WM_UNIT_BLOCK" val="0"/>
  <p:tag name="KSO_WM_UNIT_SM_LIMIT_TYPE" val="2"/>
  <p:tag name="KSO_WM_UNIT_DECORATE_INFO" val="{&quot;DecorateInfoX&quot;:{&quot;IsLeft&quot;:false,&quot;IsRight&quot;:true,&quot;IsAbs&quot;:true},&quot;DecorateInfoY&quot;:{&quot;IsTop&quot;:true,&quot;IsBottom&quot;:false,&quot;IsAbs&quot;:true}}"/>
  <p:tag name="KSO_WM_TEMPLATE_CATEGORY" val="custom"/>
  <p:tag name="KSO_WM_TEMPLATE_INDEX" val="20204519"/>
  <p:tag name="KSO_WM_UNIT_ID" val="custom20204519_9*h_i*1_1"/>
</p:tagLst>
</file>

<file path=ppt/tags/tag182.xml><?xml version="1.0" encoding="utf-8"?>
<p:tagLst xmlns:p="http://schemas.openxmlformats.org/presentationml/2006/main">
  <p:tag name="KSO_WM_UNIT_TEXTBOXSTYLE_SHAPETYPE" val="1"/>
  <p:tag name="KSO_WM_UNIT_TEXTBOXSTYLE_ADJUSTLEFT" val="10_-35.445"/>
  <p:tag name="KSO_WM_UNIT_TEXTBOXSTYLE_ADJUSTTOP" val="0_-63.95001"/>
  <p:tag name="KSO_WM_UNIT_HIGHLIGHT" val="0"/>
  <p:tag name="KSO_WM_UNIT_COMPATIBLE" val="0"/>
  <p:tag name="KSO_WM_UNIT_DIAGRAM_ISNUMVISUAL" val="0"/>
  <p:tag name="KSO_WM_UNIT_DIAGRAM_ISREFERUNIT" val="0"/>
  <p:tag name="KSO_WM_UNIT_TYPE" val="h_i"/>
  <p:tag name="KSO_WM_UNIT_INDEX" val="1_2"/>
  <p:tag name="KSO_WM_UNIT_LAYERLEVEL" val="1_1"/>
  <p:tag name="KSO_WM_TAG_VERSION" val="1.0"/>
  <p:tag name="KSO_WM_BEAUTIFY_FLAG" val="#wm#"/>
  <p:tag name="KSO_WM_UNIT_BLOCK" val="0"/>
  <p:tag name="KSO_WM_UNIT_SM_LIMIT_TYPE" val="1"/>
  <p:tag name="KSO_WM_UNIT_DECORATE_INFO" val="{&quot;DecorateInfoX&quot;:{&quot;IsLeft&quot;:true,&quot;IsRight&quot;:false,&quot;IsAbs&quot;:true},&quot;DecorateInfoY&quot;:{&quot;IsTop&quot;:true,&quot;IsBottom&quot;:false,&quot;IsAbs&quot;:true}}"/>
  <p:tag name="KSO_WM_TEMPLATE_CATEGORY" val="custom"/>
  <p:tag name="KSO_WM_TEMPLATE_INDEX" val="20204519"/>
  <p:tag name="KSO_WM_UNIT_ID" val="custom20204519_9*h_i*1_2"/>
</p:tagLst>
</file>

<file path=ppt/tags/tag183.xml><?xml version="1.0" encoding="utf-8"?>
<p:tagLst xmlns:p="http://schemas.openxmlformats.org/presentationml/2006/main">
  <p:tag name="KSO_WM_UNIT_PRESET_TEXT" val="单击此处输入你的正文，文字是您思想的提炼;&#13;为了最终演示发布的良好效果，请尽量言简意赅的阐述观点；根据需要可酌情增减文字……"/>
  <p:tag name="KSO_WM_UNIT_NOCLEAR" val="0"/>
  <p:tag name="KSO_WM_UNIT_VALUE" val="85"/>
  <p:tag name="KSO_WM_UNIT_HIGHLIGHT" val="0"/>
  <p:tag name="KSO_WM_UNIT_COMPATIBLE" val="0"/>
  <p:tag name="KSO_WM_UNIT_DIAGRAM_ISNUMVISUAL" val="0"/>
  <p:tag name="KSO_WM_UNIT_DIAGRAM_ISREFERUNIT" val="0"/>
  <p:tag name="KSO_WM_UNIT_TYPE" val="h_f"/>
  <p:tag name="KSO_WM_UNIT_INDEX" val="1_1"/>
  <p:tag name="KSO_WM_UNIT_LAYERLEVEL" val="1_1"/>
  <p:tag name="KSO_WM_TAG_VERSION" val="1.0"/>
  <p:tag name="KSO_WM_BEAUTIFY_FLAG" val="#wm#"/>
  <p:tag name="KSO_WM_UNIT_DEFAULT_FONT" val="16;20;2"/>
  <p:tag name="KSO_WM_UNIT_BLOCK" val="0"/>
  <p:tag name="KSO_WM_TEMPLATE_CATEGORY" val="custom"/>
  <p:tag name="KSO_WM_TEMPLATE_INDEX" val="20204519"/>
  <p:tag name="KSO_WM_UNIT_ID" val="custom20204519_9*h_f*1_1"/>
  <p:tag name="KSO_WM_UNIT_SUBTYPE" val="a"/>
</p:tagLst>
</file>

<file path=ppt/tags/tag184.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TYPE" val="a"/>
  <p:tag name="KSO_WM_UNIT_INDEX" val="1"/>
  <p:tag name="KSO_WM_UNIT_PRESET_TEXT" val="单击此处添加大标题"/>
  <p:tag name="KSO_WM_UNIT_VALUE" val="30"/>
  <p:tag name="KSO_WM_UNIT_DEFAULT_FONT" val="28;32;4"/>
  <p:tag name="KSO_WM_UNIT_BLOCK" val="0"/>
  <p:tag name="KSO_WM_TEMPLATE_CATEGORY" val="custom"/>
  <p:tag name="KSO_WM_TEMPLATE_INDEX" val="20204519"/>
  <p:tag name="KSO_WM_UNIT_ID" val="custom20204519_9*a*1"/>
  <p:tag name="KSO_WM_UNIT_ISNUMDGMTITLE" val="0"/>
</p:tagLst>
</file>

<file path=ppt/tags/tag185.xml><?xml version="1.0" encoding="utf-8"?>
<p:tagLst xmlns:p="http://schemas.openxmlformats.org/presentationml/2006/main">
  <p:tag name="KSO_WM_TEMPLATE_SUBCATEGORY" val="0"/>
  <p:tag name="KSO_WM_SLIDE_TYPE" val="text"/>
  <p:tag name="KSO_WM_SLIDE_SUBTYPE" val="picTxt"/>
  <p:tag name="KSO_WM_SLIDE_ITEM_CNT" val="0"/>
  <p:tag name="KSO_WM_SLIDE_INDEX" val="9"/>
  <p:tag name="KSO_WM_SLIDE_SIZE" val="864.095*311.886"/>
  <p:tag name="KSO_WM_SLIDE_POSITION" val="47.9556*125.305"/>
  <p:tag name="KSO_WM_TAG_VERSION" val="1.0"/>
  <p:tag name="KSO_WM_BEAUTIFY_FLAG" val="#wm#"/>
  <p:tag name="KSO_WM_SLIDE_LAYOUT" val="a_i_h"/>
  <p:tag name="KSO_WM_SLIDE_LAYOUT_CNT" val="1_1_2"/>
  <p:tag name="KSO_WM_SLIDE_LAYOUT_INFO" val="{&quot;direction&quot;:0,&quot;horizontalAlign&quot;:-1,&quot;verticalAlign&quot;:-1,&quot;type&quot;:0,&quot;diagramDirection&quot;:0,&quot;canSetOverLayout&quot;:0,&quot;isOverLayout&quot;:0,&quot;normalSize&quot;:{&quot;size1&quot;:13.5},&quot;minSize&quot;:{&quot;size1&quot;:13.5},&quot;maxSize&quot;:{&quot;size1&quot;:13.5},&quot;edge&quot;:{&quot;left&quot;:true,&quot;top&quot;:true,&quot;right&quot;:true,&quot;bottom&quot;:true},&quot;backgroundInfo&quot;:[{&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43,&quot;right&quot;:1.69,&quot;bottom&quot;:0.43},&quot;edge&quot;:{&quot;left&quot;:true,&quot;top&quot;:true,&quot;right&quot;:true,&quot;bottom&quot;:false}},{&quot;direction&quot;:1,&quot;horizontalAlign&quot;:-1,&quot;verticalAlign&quot;:-1,&quot;type&quot;:0,&quot;diagramDirection&quot;:0,&quot;canSetOverLayout&quot;:0,&quot;isOverLayout&quot;:0,&quot;normalSize&quot;:{&quot;size1&quot;:53.6},&quot;minSize&quot;:{&quot;size1&quot;:40.3},&quot;maxSize&quot;:{&quot;size1&quot;:71.0},&quot;edge&quot;:{&quot;left&quot;:true,&quot;top&quot;:false,&quot;right&quot;:true,&quot;bottom&quot;:true},&quot;subLayout&quot;:[{&quot;direction&quot;:0,&quot;horizontalAlign&quot;:-1,&quot;verticalAlign&quot;:-1,&quot;type&quot;:0,&quot;diagramDirection&quot;:0,&quot;canSetOverLayout&quot;:0,&quot;isOverLayout&quot;:0,&quot;margin&quot;:{&quot;left&quot;:2.55,&quot;top&quot;:4.11,&quot;right&quot;:2.96,&quot;bottom&quot;:5.86},&quot;edge&quot;:{&quot;left&quot;:true,&quot;top&quot;:false,&quot;right&quot;:false,&quot;bottom&quot;:true}},{&quot;direction&quot;:0,&quot;horizontalAlign&quot;:-1,&quot;verticalAlign&quot;:-1,&quot;type&quot;:0,&quot;diagramDirection&quot;:0,&quot;canSetOverLayout&quot;:0,&quot;isOverLayout&quot;:0,&quot;margin&quot;:{&quot;left&quot;:0.026,&quot;top&quot;:2.269,&quot;right&quot;:2.13,&quot;bottom&quot;:4.04},&quot;edge&quot;:{&quot;left&quot;:false,&quot;top&quot;:false,&quot;right&quot;:true,&quot;bottom&quot;:true}}]}]}"/>
  <p:tag name="KSO_WM_SLIDE_BACKGROUND" val="[&quot;navigation&quot;]"/>
  <p:tag name="KSO_WM_SLIDE_RATIO" val="1.777778"/>
  <p:tag name="KSO_WM_TEMPLATE_MASTER_TYPE" val="1"/>
  <p:tag name="KSO_WM_TEMPLATE_COLOR_TYPE" val="1"/>
  <p:tag name="KSO_WM_TEMPLATE_CATEGORY" val="custom"/>
  <p:tag name="KSO_WM_TEMPLATE_INDEX" val="20204519"/>
  <p:tag name="KSO_WM_SLIDE_ID" val="custom20204519_9"/>
</p:tagLst>
</file>

<file path=ppt/tags/tag186.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LAYERLEVEL" val="1"/>
  <p:tag name="KSO_WM_TAG_VERSION" val="1.0"/>
  <p:tag name="KSO_WM_BEAUTIFY_FLAG" val="#wm#"/>
  <p:tag name="KSO_WM_UNIT_NOCLEAR" val="0"/>
  <p:tag name="KSO_WM_UNIT_VALUE" val="2"/>
  <p:tag name="KSO_WM_UNIT_TYPE" val="e"/>
  <p:tag name="KSO_WM_UNIT_INDEX" val="1"/>
  <p:tag name="KSO_WM_UNIT_PRESET_TEXT" val="01"/>
  <p:tag name="KSO_WM_TEMPLATE_CATEGORY" val="custom"/>
  <p:tag name="KSO_WM_TEMPLATE_INDEX" val="20204519"/>
  <p:tag name="KSO_WM_UNIT_ID" val="custom20204519_7*e*1"/>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0"/>
  <p:tag name="KSO_WM_UNIT_VALUE" val="9"/>
  <p:tag name="KSO_WM_UNIT_TYPE" val="a"/>
  <p:tag name="KSO_WM_UNIT_INDEX" val="1"/>
  <p:tag name="KSO_WM_UNIT_PRESET_TEXT" val="单击此处添加标题"/>
  <p:tag name="KSO_WM_TEMPLATE_CATEGORY" val="custom"/>
  <p:tag name="KSO_WM_TEMPLATE_INDEX" val="20204519"/>
  <p:tag name="KSO_WM_UNIT_ID" val="custom20204519_7*a*1"/>
  <p:tag name="KSO_WM_UNIT_ISNUMDGMTITLE" val="0"/>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0"/>
  <p:tag name="KSO_WM_UNIT_VALUE" val="50"/>
  <p:tag name="KSO_WM_UNIT_TYPE" val="b"/>
  <p:tag name="KSO_WM_UNIT_INDEX" val="1"/>
  <p:tag name="KSO_WM_UNIT_PRESET_TEXT" val="单击此处添加副标题内容"/>
  <p:tag name="KSO_WM_TEMPLATE_CATEGORY" val="custom"/>
  <p:tag name="KSO_WM_TEMPLATE_INDEX" val="20204519"/>
  <p:tag name="KSO_WM_UNIT_ID" val="custom20204519_7*b*1"/>
  <p:tag name="KSO_WM_UNIT_ISNUMDGMTITLE" val="0"/>
</p:tagLst>
</file>

<file path=ppt/tags/tag189.xml><?xml version="1.0" encoding="utf-8"?>
<p:tagLst xmlns:p="http://schemas.openxmlformats.org/presentationml/2006/main">
  <p:tag name="KSO_WM_TEMPLATE_SUBCATEGORY" val="0"/>
  <p:tag name="KSO_WM_SLIDE_ITEM_CNT" val="0"/>
  <p:tag name="KSO_WM_SLIDE_INDEX" val="7"/>
  <p:tag name="KSO_WM_TAG_VERSION" val="1.0"/>
  <p:tag name="KSO_WM_BEAUTIFY_FLAG" val="#wm#"/>
  <p:tag name="KSO_WM_SLIDE_LAYOUT" val="a_b_e"/>
  <p:tag name="KSO_WM_SLIDE_LAYOUT_CNT" val="1_1_1"/>
  <p:tag name="KSO_WM_SLIDE_TYPE" val="sectionTitle"/>
  <p:tag name="KSO_WM_SLIDE_SUBTYPE" val="pureTxt"/>
  <p:tag name="KSO_WM_TEMPLATE_MASTER_TYPE" val="1"/>
  <p:tag name="KSO_WM_TEMPLATE_COLOR_TYPE" val="1"/>
  <p:tag name="KSO_WM_TEMPLATE_CATEGORY" val="custom"/>
  <p:tag name="KSO_WM_TEMPLATE_INDEX" val="20204519"/>
  <p:tag name="KSO_WM_SLIDE_ID" val="custom20204519_7"/>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2_1"/>
  <p:tag name="KSO_WM_UNIT_LAYERLEVEL" val="1_1"/>
  <p:tag name="KSO_WM_TAG_VERSION" val="1.0"/>
  <p:tag name="KSO_WM_BEAUTIFY_FLAG" val="#wm#"/>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TEMPLATE_CATEGORY" val="custom"/>
  <p:tag name="KSO_WM_TEMPLATE_INDEX" val="20204519"/>
  <p:tag name="KSO_WM_UNIT_ID" val="custom20204519_9*h_i*2_1"/>
</p:tagLst>
</file>

<file path=ppt/tags/tag191.xml><?xml version="1.0" encoding="utf-8"?>
<p:tagLst xmlns:p="http://schemas.openxmlformats.org/presentationml/2006/main">
  <p:tag name="KSO_WM_SLIDE_BACKGROUND_TYPE" val="navigation"/>
  <p:tag name="KSO_WM_UNIT_SUBTYPE" val="h"/>
  <p:tag name="KSO_WM_TEMPLATE_CATEGORY" val="custom"/>
  <p:tag name="KSO_WM_TEMPLATE_INDEX" val="20204519"/>
  <p:tag name="KSO_WM_UNIT_ID" val="custom20204519_9*i*1"/>
  <p:tag name="KSO_WM_UNIT_TYPE" val="i"/>
  <p:tag name="KSO_WM_UNIT_INDEX" val="1"/>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BK_DARK_LIGHT" val="2"/>
</p:tagLst>
</file>

<file path=ppt/tags/tag192.xml><?xml version="1.0" encoding="utf-8"?>
<p:tagLst xmlns:p="http://schemas.openxmlformats.org/presentationml/2006/main">
  <p:tag name="KSO_WM_SLIDE_BACKGROUND_TYPE" val="navigation"/>
  <p:tag name="KSO_WM_TEMPLATE_CATEGORY" val="custom"/>
  <p:tag name="KSO_WM_TEMPLATE_INDEX" val="20204519"/>
  <p:tag name="KSO_WM_UNIT_TYPE" val="i"/>
  <p:tag name="KSO_WM_UNIT_INDEX" val="2"/>
  <p:tag name="KSO_WM_UNIT_HIGHLIGHT" val="0"/>
  <p:tag name="KSO_WM_UNIT_COMPATIBLE" val="0"/>
  <p:tag name="KSO_WM_UNIT_DIAGRAM_ISNUMVISUAL" val="0"/>
  <p:tag name="KSO_WM_UNIT_DIAGRAM_ISREFERUNIT" val="0"/>
  <p:tag name="KSO_WM_UNIT_ID" val="custom20204519_9*i*2"/>
  <p:tag name="KSO_WM_UNIT_LAYERLEVEL" val="1"/>
  <p:tag name="KSO_WM_TAG_VERSION" val="1.0"/>
  <p:tag name="KSO_WM_BEAUTIFY_FLAG" val="#wm#"/>
</p:tagLst>
</file>

<file path=ppt/tags/tag193.xml><?xml version="1.0" encoding="utf-8"?>
<p:tagLst xmlns:p="http://schemas.openxmlformats.org/presentationml/2006/main">
  <p:tag name="KSO_WM_SLIDE_BACKGROUND_TYPE" val="navigation"/>
  <p:tag name="KSO_WM_TEMPLATE_CATEGORY" val="custom"/>
  <p:tag name="KSO_WM_TEMPLATE_INDEX" val="20204519"/>
  <p:tag name="KSO_WM_UNIT_TYPE" val="i"/>
  <p:tag name="KSO_WM_UNIT_INDEX" val="3"/>
  <p:tag name="KSO_WM_UNIT_HIGHLIGHT" val="0"/>
  <p:tag name="KSO_WM_UNIT_COMPATIBLE" val="0"/>
  <p:tag name="KSO_WM_UNIT_DIAGRAM_ISNUMVISUAL" val="0"/>
  <p:tag name="KSO_WM_UNIT_DIAGRAM_ISREFERUNIT" val="0"/>
  <p:tag name="KSO_WM_UNIT_ID" val="custom20204519_9*i*3"/>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2_1"/>
  <p:tag name="KSO_WM_UNIT_LAYERLEVEL" val="1_1"/>
  <p:tag name="KSO_WM_TAG_VERSION" val="1.0"/>
  <p:tag name="KSO_WM_BEAUTIFY_FLAG" val="#wm#"/>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TEMPLATE_CATEGORY" val="custom"/>
  <p:tag name="KSO_WM_TEMPLATE_INDEX" val="20204519"/>
  <p:tag name="KSO_WM_UNIT_ID" val="custom20204519_9*h_i*2_1"/>
</p:tagLst>
</file>

<file path=ppt/tags/tag195.xml><?xml version="1.0" encoding="utf-8"?>
<p:tagLst xmlns:p="http://schemas.openxmlformats.org/presentationml/2006/main">
  <p:tag name="KSO_WM_UNIT_TEXTBOXSTYLE_SHAPETYPE" val="1"/>
  <p:tag name="KSO_WM_UNIT_TEXTBOXSTYLE_ADJUSTLEFT" val="0_-29.09998"/>
  <p:tag name="KSO_WM_UNIT_TEXTBOXSTYLE_ADJUSTTOP" val="0_-63.95001"/>
  <p:tag name="KSO_WM_UNIT_TEXTBOXSTYLE_ADJUSTWIDTH" val="100_58.19998"/>
  <p:tag name="KSO_WM_UNIT_TEXTBOXSTYLE_ADJUSTHEIGTH" val="100_109.65"/>
  <p:tag name="KSO_WM_UNIT_HIGHLIGHT" val="0"/>
  <p:tag name="KSO_WM_UNIT_COMPATIBLE" val="0"/>
  <p:tag name="KSO_WM_UNIT_DIAGRAM_ISNUMVISUAL" val="0"/>
  <p:tag name="KSO_WM_UNIT_DIAGRAM_ISREFERUNIT" val="0"/>
  <p:tag name="KSO_WM_UNIT_TYPE" val="h_i"/>
  <p:tag name="KSO_WM_UNIT_INDEX" val="1_1"/>
  <p:tag name="KSO_WM_UNIT_LAYERLEVEL" val="1_1"/>
  <p:tag name="KSO_WM_TAG_VERSION" val="1.0"/>
  <p:tag name="KSO_WM_BEAUTIFY_FLAG" val="#wm#"/>
  <p:tag name="KSO_WM_UNIT_BLOCK" val="0"/>
  <p:tag name="KSO_WM_UNIT_SM_LIMIT_TYPE" val="2"/>
  <p:tag name="KSO_WM_UNIT_DECORATE_INFO" val="{&quot;DecorateInfoX&quot;:{&quot;IsLeft&quot;:false,&quot;IsRight&quot;:true,&quot;IsAbs&quot;:true},&quot;DecorateInfoY&quot;:{&quot;IsTop&quot;:true,&quot;IsBottom&quot;:false,&quot;IsAbs&quot;:true}}"/>
  <p:tag name="KSO_WM_TEMPLATE_CATEGORY" val="custom"/>
  <p:tag name="KSO_WM_TEMPLATE_INDEX" val="20204519"/>
  <p:tag name="KSO_WM_UNIT_ID" val="custom20204519_9*h_i*1_1"/>
</p:tagLst>
</file>

<file path=ppt/tags/tag196.xml><?xml version="1.0" encoding="utf-8"?>
<p:tagLst xmlns:p="http://schemas.openxmlformats.org/presentationml/2006/main">
  <p:tag name="KSO_WM_UNIT_TEXTBOXSTYLE_SHAPETYPE" val="1"/>
  <p:tag name="KSO_WM_UNIT_TEXTBOXSTYLE_ADJUSTLEFT" val="10_-35.445"/>
  <p:tag name="KSO_WM_UNIT_TEXTBOXSTYLE_ADJUSTTOP" val="0_-63.95001"/>
  <p:tag name="KSO_WM_UNIT_HIGHLIGHT" val="0"/>
  <p:tag name="KSO_WM_UNIT_COMPATIBLE" val="0"/>
  <p:tag name="KSO_WM_UNIT_DIAGRAM_ISNUMVISUAL" val="0"/>
  <p:tag name="KSO_WM_UNIT_DIAGRAM_ISREFERUNIT" val="0"/>
  <p:tag name="KSO_WM_UNIT_TYPE" val="h_i"/>
  <p:tag name="KSO_WM_UNIT_INDEX" val="1_2"/>
  <p:tag name="KSO_WM_UNIT_LAYERLEVEL" val="1_1"/>
  <p:tag name="KSO_WM_TAG_VERSION" val="1.0"/>
  <p:tag name="KSO_WM_BEAUTIFY_FLAG" val="#wm#"/>
  <p:tag name="KSO_WM_UNIT_BLOCK" val="0"/>
  <p:tag name="KSO_WM_UNIT_SM_LIMIT_TYPE" val="1"/>
  <p:tag name="KSO_WM_UNIT_DECORATE_INFO" val="{&quot;DecorateInfoX&quot;:{&quot;IsLeft&quot;:true,&quot;IsRight&quot;:false,&quot;IsAbs&quot;:true},&quot;DecorateInfoY&quot;:{&quot;IsTop&quot;:true,&quot;IsBottom&quot;:false,&quot;IsAbs&quot;:true}}"/>
  <p:tag name="KSO_WM_TEMPLATE_CATEGORY" val="custom"/>
  <p:tag name="KSO_WM_TEMPLATE_INDEX" val="20204519"/>
  <p:tag name="KSO_WM_UNIT_ID" val="custom20204519_9*h_i*1_2"/>
</p:tagLst>
</file>

<file path=ppt/tags/tag197.xml><?xml version="1.0" encoding="utf-8"?>
<p:tagLst xmlns:p="http://schemas.openxmlformats.org/presentationml/2006/main">
  <p:tag name="KSO_WM_UNIT_PRESET_TEXT" val="单击此处输入你的正文，文字是您思想的提炼;&#13;为了最终演示发布的良好效果，请尽量言简意赅的阐述观点；根据需要可酌情增减文字……"/>
  <p:tag name="KSO_WM_UNIT_NOCLEAR" val="0"/>
  <p:tag name="KSO_WM_UNIT_VALUE" val="85"/>
  <p:tag name="KSO_WM_UNIT_HIGHLIGHT" val="0"/>
  <p:tag name="KSO_WM_UNIT_COMPATIBLE" val="0"/>
  <p:tag name="KSO_WM_UNIT_DIAGRAM_ISNUMVISUAL" val="0"/>
  <p:tag name="KSO_WM_UNIT_DIAGRAM_ISREFERUNIT" val="0"/>
  <p:tag name="KSO_WM_UNIT_TYPE" val="h_f"/>
  <p:tag name="KSO_WM_UNIT_INDEX" val="1_1"/>
  <p:tag name="KSO_WM_UNIT_LAYERLEVEL" val="1_1"/>
  <p:tag name="KSO_WM_TAG_VERSION" val="1.0"/>
  <p:tag name="KSO_WM_BEAUTIFY_FLAG" val="#wm#"/>
  <p:tag name="KSO_WM_UNIT_DEFAULT_FONT" val="16;20;2"/>
  <p:tag name="KSO_WM_UNIT_BLOCK" val="0"/>
  <p:tag name="KSO_WM_TEMPLATE_CATEGORY" val="custom"/>
  <p:tag name="KSO_WM_TEMPLATE_INDEX" val="20204519"/>
  <p:tag name="KSO_WM_UNIT_ID" val="custom20204519_9*h_f*1_1"/>
  <p:tag name="KSO_WM_UNIT_SUBTYPE" val="a"/>
</p:tagLst>
</file>

<file path=ppt/tags/tag198.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TYPE" val="a"/>
  <p:tag name="KSO_WM_UNIT_INDEX" val="1"/>
  <p:tag name="KSO_WM_UNIT_PRESET_TEXT" val="单击此处添加大标题"/>
  <p:tag name="KSO_WM_UNIT_VALUE" val="30"/>
  <p:tag name="KSO_WM_UNIT_DEFAULT_FONT" val="28;32;4"/>
  <p:tag name="KSO_WM_UNIT_BLOCK" val="0"/>
  <p:tag name="KSO_WM_TEMPLATE_CATEGORY" val="custom"/>
  <p:tag name="KSO_WM_TEMPLATE_INDEX" val="20204519"/>
  <p:tag name="KSO_WM_UNIT_ID" val="custom20204519_9*a*1"/>
  <p:tag name="KSO_WM_UNIT_ISNUMDGMTITLE" val="0"/>
</p:tagLst>
</file>

<file path=ppt/tags/tag199.xml><?xml version="1.0" encoding="utf-8"?>
<p:tagLst xmlns:p="http://schemas.openxmlformats.org/presentationml/2006/main">
  <p:tag name="KSO_WM_TEMPLATE_SUBCATEGORY" val="0"/>
  <p:tag name="KSO_WM_SLIDE_TYPE" val="text"/>
  <p:tag name="KSO_WM_SLIDE_SUBTYPE" val="picTxt"/>
  <p:tag name="KSO_WM_SLIDE_ITEM_CNT" val="0"/>
  <p:tag name="KSO_WM_SLIDE_INDEX" val="9"/>
  <p:tag name="KSO_WM_SLIDE_SIZE" val="864.095*311.886"/>
  <p:tag name="KSO_WM_SLIDE_POSITION" val="47.9556*125.305"/>
  <p:tag name="KSO_WM_TAG_VERSION" val="1.0"/>
  <p:tag name="KSO_WM_BEAUTIFY_FLAG" val="#wm#"/>
  <p:tag name="KSO_WM_SLIDE_LAYOUT" val="a_i_h"/>
  <p:tag name="KSO_WM_SLIDE_LAYOUT_CNT" val="1_1_2"/>
  <p:tag name="KSO_WM_SLIDE_LAYOUT_INFO" val="{&quot;direction&quot;:0,&quot;horizontalAlign&quot;:-1,&quot;verticalAlign&quot;:-1,&quot;type&quot;:0,&quot;diagramDirection&quot;:0,&quot;canSetOverLayout&quot;:0,&quot;isOverLayout&quot;:0,&quot;normalSize&quot;:{&quot;size1&quot;:13.5},&quot;minSize&quot;:{&quot;size1&quot;:13.5},&quot;maxSize&quot;:{&quot;size1&quot;:13.5},&quot;edge&quot;:{&quot;left&quot;:true,&quot;top&quot;:true,&quot;right&quot;:true,&quot;bottom&quot;:true},&quot;backgroundInfo&quot;:[{&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43,&quot;right&quot;:1.69,&quot;bottom&quot;:0.43},&quot;edge&quot;:{&quot;left&quot;:true,&quot;top&quot;:true,&quot;right&quot;:true,&quot;bottom&quot;:false}},{&quot;direction&quot;:1,&quot;horizontalAlign&quot;:-1,&quot;verticalAlign&quot;:-1,&quot;type&quot;:0,&quot;diagramDirection&quot;:0,&quot;canSetOverLayout&quot;:0,&quot;isOverLayout&quot;:0,&quot;normalSize&quot;:{&quot;size1&quot;:53.6},&quot;minSize&quot;:{&quot;size1&quot;:40.3},&quot;maxSize&quot;:{&quot;size1&quot;:71.0},&quot;edge&quot;:{&quot;left&quot;:true,&quot;top&quot;:false,&quot;right&quot;:true,&quot;bottom&quot;:true},&quot;subLayout&quot;:[{&quot;direction&quot;:0,&quot;horizontalAlign&quot;:-1,&quot;verticalAlign&quot;:-1,&quot;type&quot;:0,&quot;diagramDirection&quot;:0,&quot;canSetOverLayout&quot;:0,&quot;isOverLayout&quot;:0,&quot;margin&quot;:{&quot;left&quot;:2.55,&quot;top&quot;:4.11,&quot;right&quot;:2.96,&quot;bottom&quot;:5.86},&quot;edge&quot;:{&quot;left&quot;:true,&quot;top&quot;:false,&quot;right&quot;:false,&quot;bottom&quot;:true}},{&quot;direction&quot;:0,&quot;horizontalAlign&quot;:-1,&quot;verticalAlign&quot;:-1,&quot;type&quot;:0,&quot;diagramDirection&quot;:0,&quot;canSetOverLayout&quot;:0,&quot;isOverLayout&quot;:0,&quot;margin&quot;:{&quot;left&quot;:0.026,&quot;top&quot;:2.269,&quot;right&quot;:2.13,&quot;bottom&quot;:4.04},&quot;edge&quot;:{&quot;left&quot;:false,&quot;top&quot;:false,&quot;right&quot;:true,&quot;bottom&quot;:true}}]}]}"/>
  <p:tag name="KSO_WM_SLIDE_BACKGROUND" val="[&quot;navigation&quot;]"/>
  <p:tag name="KSO_WM_SLIDE_RATIO" val="1.777778"/>
  <p:tag name="KSO_WM_TEMPLATE_MASTER_TYPE" val="1"/>
  <p:tag name="KSO_WM_TEMPLATE_COLOR_TYPE" val="1"/>
  <p:tag name="KSO_WM_TEMPLATE_CATEGORY" val="custom"/>
  <p:tag name="KSO_WM_TEMPLATE_INDEX" val="20204519"/>
  <p:tag name="KSO_WM_SLIDE_ID" val="custom20204519_9"/>
</p:tagLst>
</file>

<file path=ppt/tags/tag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UNIT_VALUE" val="1212*1068"/>
  <p:tag name="KSO_WM_UNIT_HIGHLIGHT" val="0"/>
  <p:tag name="KSO_WM_UNIT_COMPATIBLE" val="0"/>
  <p:tag name="KSO_WM_UNIT_DIAGRAM_ISNUMVISUAL" val="0"/>
  <p:tag name="KSO_WM_UNIT_DIAGRAM_ISREFERUNIT" val="0"/>
  <p:tag name="KSO_WM_DIAGRAM_GROUP_CODE" val="ζ1-2"/>
  <p:tag name="KSO_WM_UNIT_TYPE" val="d"/>
  <p:tag name="KSO_WM_UNIT_INDEX" val="1"/>
  <p:tag name="KSO_WM_UNIT_SUPPORT_UNIT_TYPE" val="[&quot;d&quot;]"/>
  <p:tag name="KSO_WM_UNIT_LAYERLEVEL" val="1"/>
  <p:tag name="KSO_WM_TAG_VERSION" val="1.0"/>
  <p:tag name="KSO_WM_BEAUTIFY_FLAG" val="#wm#"/>
  <p:tag name="KSO_WM_TEMPLATE_CATEGORY" val="custom"/>
  <p:tag name="KSO_WM_TEMPLATE_INDEX" val="20204519"/>
  <p:tag name="KSO_WM_UNIT_ID" val="custom20204519_36*d*1"/>
  <p:tag name="KSO_WM_UNIT_USESOURCEFORMAT_APPLY" val="1"/>
</p:tagLst>
</file>

<file path=ppt/tags/tag201.xml><?xml version="1.0" encoding="utf-8"?>
<p:tagLst xmlns:p="http://schemas.openxmlformats.org/presentationml/2006/main">
  <p:tag name="KSO_WM_PARTIAL_ZOOM_TEMPLATE_ID" val="0"/>
  <p:tag name="KSO_WM_PARTIAL_ZOOM_ORG_WIDTH" val="5250"/>
  <p:tag name="KSO_WM_PARTIAL_ZOOM_ORG_HEIGHT" val="5250"/>
  <p:tag name="KSO_WM_PARTIAL_ZOOM_CONFIRM_ZOOM_AREA" val="1"/>
  <p:tag name="KSO_WM_UNIT_PARTIAL_ZOOM_MAGNIFICATION" val="100"/>
  <p:tag name="KSO_WM_UNIT_PARTIAL_ZOOM_CHECKED_STATAUS" val="0"/>
  <p:tag name="KSO_WM_PARTIAL_ZOOM_RATIO" val="1"/>
  <p:tag name="KSO_WM_UNIT_DIAGRAM_MODELTYPE" val="partialZoom"/>
  <p:tag name="KSO_WM_UNIT_VALUE" val="511*511"/>
  <p:tag name="KSO_WM_UNIT_HIGHLIGHT" val="0"/>
  <p:tag name="KSO_WM_UNIT_COMPATIBLE" val="0"/>
  <p:tag name="KSO_WM_UNIT_DIAGRAM_ISNUMVISUAL" val="0"/>
  <p:tag name="KSO_WM_UNIT_DIAGRAM_ISREFERUNIT" val="0"/>
  <p:tag name="KSO_WM_DIAGRAM_GROUP_CODE" val="ζ1-2"/>
  <p:tag name="KSO_WM_UNIT_TYPE" val="ζ_h_d"/>
  <p:tag name="KSO_WM_UNIT_INDEX" val="1_1_1"/>
  <p:tag name="KSO_WM_UNIT_SUPPORT_UNIT_TYPE" val="[&quot;d&quot;]"/>
  <p:tag name="KSO_WM_UNIT_LAYERLEVEL" val="1_1_1"/>
  <p:tag name="KSO_WM_TAG_VERSION" val="1.0"/>
  <p:tag name="KSO_WM_BEAUTIFY_FLAG" val="#wm#"/>
  <p:tag name="KSO_WM_TEMPLATE_CATEGORY" val="custom"/>
  <p:tag name="KSO_WM_TEMPLATE_INDEX" val="20204519"/>
  <p:tag name="KSO_WM_UNIT_ID" val="custom20204519_36*ζ_h_d*1_1_1"/>
  <p:tag name="KSO_WM_UNIT_PARTIAL_ZOOM_ORG_WIDTH" val="19200"/>
  <p:tag name="KSO_WM_UNIT_PARTIAL_ZOOM_ORG_HEIGHT" val="10800"/>
  <p:tag name="KSO_WM_UNIT_PARTIAL_ZOOM_CONFIRM_ZOOM_AREA" val="1"/>
  <p:tag name="KSO_WM_UNIT_PARTIAL_ZOOM_RATIO" val="1"/>
  <p:tag name="KSO_WM_UNIT_PARTIAL_ZOOM_HDIMAGE" val="0"/>
  <p:tag name="KSO_WM_UNIT_USESOURCEFORMAT_APPLY" val="1"/>
</p:tagLst>
</file>

<file path=ppt/tags/tag202.xml><?xml version="1.0" encoding="utf-8"?>
<p:tagLst xmlns:p="http://schemas.openxmlformats.org/presentationml/2006/main">
  <p:tag name="KSO_WM_PARTIAL_ZOOM_TEMPLATE_ID" val="0"/>
  <p:tag name="KSO_WM_PARTIAL_ZOOM_ORG_WIDTH" val="5250"/>
  <p:tag name="KSO_WM_PARTIAL_ZOOM_ORG_HEIGHT" val="5250"/>
  <p:tag name="KSO_WM_PARTIAL_ZOOM_CONFIRM_ZOOM_AREA" val="1"/>
  <p:tag name="KSO_WM_UNIT_PARTIAL_ZOOM_MAGNIFICATION" val="100"/>
  <p:tag name="KSO_WM_UNIT_PARTIAL_ZOOM_CHECKED_STATAUS" val="0"/>
  <p:tag name="KSO_WM_UNIT_DIAGRAM_MODELTYPE" val="partialZoom"/>
  <p:tag name="KSO_WM_UNIT_HIGHLIGHT" val="0"/>
  <p:tag name="KSO_WM_UNIT_COMPATIBLE" val="0"/>
  <p:tag name="KSO_WM_UNIT_DIAGRAM_ISNUMVISUAL" val="0"/>
  <p:tag name="KSO_WM_UNIT_DIAGRAM_ISREFERUNIT" val="0"/>
  <p:tag name="KSO_WM_DIAGRAM_GROUP_CODE" val="ζ1-2"/>
  <p:tag name="KSO_WM_UNIT_TYPE" val="ζ_h_i"/>
  <p:tag name="KSO_WM_UNIT_INDEX" val="1_1_1"/>
  <p:tag name="KSO_WM_UNIT_LAYERLEVEL" val="1_1_1"/>
  <p:tag name="KSO_WM_TAG_VERSION" val="1.0"/>
  <p:tag name="KSO_WM_BEAUTIFY_FLAG" val="#wm#"/>
  <p:tag name="KSO_WM_TEMPLATE_CATEGORY" val="custom"/>
  <p:tag name="KSO_WM_TEMPLATE_INDEX" val="20204519"/>
  <p:tag name="KSO_WM_UNIT_ID" val="custom20204519_36*ζ_h_i*1_1_1"/>
  <p:tag name="KSO_WM_UNIT_USESOURCEFORMAT_APPLY" val="1"/>
</p:tagLst>
</file>

<file path=ppt/tags/tag203.xml><?xml version="1.0" encoding="utf-8"?>
<p:tagLst xmlns:p="http://schemas.openxmlformats.org/presentationml/2006/main">
  <p:tag name="KSO_WM_PARTIAL_ZOOM_TEMPLATE_ID" val="0"/>
  <p:tag name="KSO_WM_PARTIAL_ZOOM_ORG_WIDTH" val="5250"/>
  <p:tag name="KSO_WM_PARTIAL_ZOOM_ORG_HEIGHT" val="5250"/>
  <p:tag name="KSO_WM_PARTIAL_ZOOM_CONFIRM_ZOOM_AREA" val="1"/>
  <p:tag name="KSO_WM_UNIT_PARTIAL_ZOOM_MAGNIFICATION" val="100"/>
  <p:tag name="KSO_WM_UNIT_PARTIAL_ZOOM_CHECKED_STATAUS" val="0"/>
  <p:tag name="KSO_WM_UNIT_DIAGRAM_MODELTYPE" val="partialZoom"/>
  <p:tag name="KSO_WM_UNIT_HIGHLIGHT" val="0"/>
  <p:tag name="KSO_WM_UNIT_COMPATIBLE" val="0"/>
  <p:tag name="KSO_WM_UNIT_DIAGRAM_ISNUMVISUAL" val="0"/>
  <p:tag name="KSO_WM_UNIT_DIAGRAM_ISREFERUNIT" val="0"/>
  <p:tag name="KSO_WM_DIAGRAM_GROUP_CODE" val="ζ1-2"/>
  <p:tag name="KSO_WM_UNIT_TYPE" val="ζ_h_i"/>
  <p:tag name="KSO_WM_UNIT_INDEX" val="1_1_2"/>
  <p:tag name="KSO_WM_UNIT_LAYERLEVEL" val="1_1_1"/>
  <p:tag name="KSO_WM_TAG_VERSION" val="1.0"/>
  <p:tag name="KSO_WM_BEAUTIFY_FLAG" val="#wm#"/>
  <p:tag name="KSO_WM_TEMPLATE_CATEGORY" val="custom"/>
  <p:tag name="KSO_WM_TEMPLATE_INDEX" val="20204519"/>
  <p:tag name="KSO_WM_UNIT_ID" val="custom20204519_36*ζ_h_i*1_1_2"/>
  <p:tag name="KSO_WM_UNIT_FILL_FORE_SCHEMECOLOR_INDEX" val="14"/>
  <p:tag name="KSO_WM_UNIT_FILL_TYPE" val="1"/>
  <p:tag name="KSO_WM_UNIT_TEXT_FILL_FORE_SCHEMECOLOR_INDEX" val="2"/>
  <p:tag name="KSO_WM_UNIT_TEXT_FILL_TYPE" val="1"/>
  <p:tag name="KSO_WM_UNIT_USESOURCEFORMAT_APPLY" val="1"/>
</p:tagLst>
</file>

<file path=ppt/tags/tag204.xml><?xml version="1.0" encoding="utf-8"?>
<p:tagLst xmlns:p="http://schemas.openxmlformats.org/presentationml/2006/main">
  <p:tag name="KSO_WM_PARTIAL_ZOOM_TEMPLATE_ID" val="0"/>
  <p:tag name="KSO_WM_PARTIAL_ZOOM_ORG_WIDTH" val="5250"/>
  <p:tag name="KSO_WM_PARTIAL_ZOOM_ORG_HEIGHT" val="5250"/>
  <p:tag name="KSO_WM_PARTIAL_ZOOM_CONFIRM_ZOOM_AREA" val="1"/>
  <p:tag name="KSO_WM_UNIT_PARTIAL_ZOOM_MAGNIFICATION" val="100"/>
  <p:tag name="KSO_WM_UNIT_PARTIAL_ZOOM_CHECKED_STATAUS" val="0"/>
  <p:tag name="KSO_WM_UNIT_DIAGRAM_MODELTYPE" val="partialZoom"/>
  <p:tag name="KSO_WM_UNIT_HIGHLIGHT" val="0"/>
  <p:tag name="KSO_WM_UNIT_COMPATIBLE" val="0"/>
  <p:tag name="KSO_WM_UNIT_DIAGRAM_ISNUMVISUAL" val="0"/>
  <p:tag name="KSO_WM_UNIT_DIAGRAM_ISREFERUNIT" val="0"/>
  <p:tag name="KSO_WM_DIAGRAM_GROUP_CODE" val="ζ1-2"/>
  <p:tag name="KSO_WM_UNIT_TYPE" val="ζ_h_i"/>
  <p:tag name="KSO_WM_UNIT_INDEX" val="1_1_3"/>
  <p:tag name="KSO_WM_UNIT_LAYERLEVEL" val="1_1_1"/>
  <p:tag name="KSO_WM_TAG_VERSION" val="1.0"/>
  <p:tag name="KSO_WM_BEAUTIFY_FLAG" val="#wm#"/>
  <p:tag name="KSO_WM_TEMPLATE_CATEGORY" val="custom"/>
  <p:tag name="KSO_WM_TEMPLATE_INDEX" val="20204519"/>
  <p:tag name="KSO_WM_UNIT_ID" val="custom20204519_36*ζ_h_i*1_1_3"/>
  <p:tag name="KSO_WM_UNIT_FILL_FORE_SCHEMECOLOR_INDEX" val="6"/>
  <p:tag name="KSO_WM_UNIT_FILL_TYPE" val="1"/>
  <p:tag name="KSO_WM_UNIT_TEXT_FILL_FORE_SCHEMECOLOR_INDEX" val="2"/>
  <p:tag name="KSO_WM_UNIT_TEXT_FILL_TYPE" val="1"/>
  <p:tag name="KSO_WM_UNIT_USESOURCEFORMAT_APPLY" val="1"/>
</p:tagLst>
</file>

<file path=ppt/tags/tag205.xml><?xml version="1.0" encoding="utf-8"?>
<p:tagLst xmlns:p="http://schemas.openxmlformats.org/presentationml/2006/main">
  <p:tag name="KSO_WM_PARTIAL_ZOOM_TEMPLATE_ID" val="0"/>
  <p:tag name="KSO_WM_PARTIAL_ZOOM_ORG_WIDTH" val="5250"/>
  <p:tag name="KSO_WM_PARTIAL_ZOOM_ORG_HEIGHT" val="5250"/>
  <p:tag name="KSO_WM_PARTIAL_ZOOM_CONFIRM_ZOOM_AREA" val="1"/>
  <p:tag name="KSO_WM_UNIT_PARTIAL_ZOOM_MAGNIFICATION" val="100"/>
  <p:tag name="KSO_WM_UNIT_PARTIAL_ZOOM_CHECKED_STATAUS" val="0"/>
  <p:tag name="KSO_WM_UNIT_DIAGRAM_MODELTYPE" val="partialZoom"/>
  <p:tag name="KSO_WM_UNIT_HIGHLIGHT" val="0"/>
  <p:tag name="KSO_WM_UNIT_COMPATIBLE" val="0"/>
  <p:tag name="KSO_WM_UNIT_DIAGRAM_ISNUMVISUAL" val="0"/>
  <p:tag name="KSO_WM_UNIT_DIAGRAM_ISREFERUNIT" val="0"/>
  <p:tag name="KSO_WM_DIAGRAM_GROUP_CODE" val="ζ1-2"/>
  <p:tag name="KSO_WM_UNIT_TYPE" val="ζ_h_i"/>
  <p:tag name="KSO_WM_UNIT_INDEX" val="1_1_4"/>
  <p:tag name="KSO_WM_UNIT_LAYERLEVEL" val="1_1_1"/>
  <p:tag name="KSO_WM_TAG_VERSION" val="1.0"/>
  <p:tag name="KSO_WM_BEAUTIFY_FLAG" val="#wm#"/>
  <p:tag name="KSO_WM_TEMPLATE_CATEGORY" val="custom"/>
  <p:tag name="KSO_WM_TEMPLATE_INDEX" val="20204519"/>
  <p:tag name="KSO_WM_UNIT_ID" val="custom20204519_36*ζ_h_i*1_1_4"/>
  <p:tag name="KSO_WM_UNIT_FILL_FORE_SCHEMECOLOR_INDEX" val="7"/>
  <p:tag name="KSO_WM_UNIT_FILL_TYPE" val="1"/>
  <p:tag name="KSO_WM_UNIT_TEXT_FILL_FORE_SCHEMECOLOR_INDEX" val="2"/>
  <p:tag name="KSO_WM_UNIT_TEXT_FILL_TYPE" val="1"/>
  <p:tag name="KSO_WM_UNIT_USESOURCEFORMAT_APPLY" val="1"/>
</p:tagLst>
</file>

<file path=ppt/tags/tag206.xml><?xml version="1.0" encoding="utf-8"?>
<p:tagLst xmlns:p="http://schemas.openxmlformats.org/presentationml/2006/main">
  <p:tag name="KSO_WM_PARTIAL_ZOOM_TEMPLATE_ID" val="0"/>
  <p:tag name="KSO_WM_PARTIAL_ZOOM_ORG_WIDTH" val="5250"/>
  <p:tag name="KSO_WM_PARTIAL_ZOOM_ORG_HEIGHT" val="5250"/>
  <p:tag name="KSO_WM_PARTIAL_ZOOM_CONFIRM_ZOOM_AREA" val="1"/>
  <p:tag name="KSO_WM_UNIT_PARTIAL_ZOOM_MAGNIFICATION" val="100"/>
  <p:tag name="KSO_WM_UNIT_PARTIAL_ZOOM_CHECKED_STATAUS" val="0"/>
  <p:tag name="KSO_WM_UNIT_DIAGRAM_MODELTYPE" val="partialZoom"/>
  <p:tag name="KSO_WM_UNIT_HIGHLIGHT" val="0"/>
  <p:tag name="KSO_WM_UNIT_COMPATIBLE" val="0"/>
  <p:tag name="KSO_WM_UNIT_DIAGRAM_ISNUMVISUAL" val="0"/>
  <p:tag name="KSO_WM_UNIT_DIAGRAM_ISREFERUNIT" val="0"/>
  <p:tag name="KSO_WM_DIAGRAM_GROUP_CODE" val="ζ1-2"/>
  <p:tag name="KSO_WM_UNIT_TYPE" val="ζ_h_i"/>
  <p:tag name="KSO_WM_UNIT_INDEX" val="1_1_5"/>
  <p:tag name="KSO_WM_UNIT_LAYERLEVEL" val="1_1_1"/>
  <p:tag name="KSO_WM_TAG_VERSION" val="1.0"/>
  <p:tag name="KSO_WM_BEAUTIFY_FLAG" val="#wm#"/>
  <p:tag name="KSO_WM_TEMPLATE_CATEGORY" val="custom"/>
  <p:tag name="KSO_WM_TEMPLATE_INDEX" val="20204519"/>
  <p:tag name="KSO_WM_UNIT_ID" val="custom20204519_36*ζ_h_i*1_1_5"/>
  <p:tag name="KSO_WM_UNIT_FILL_FORE_SCHEMECOLOR_INDEX" val="7"/>
  <p:tag name="KSO_WM_UNIT_FILL_TYPE" val="1"/>
  <p:tag name="KSO_WM_UNIT_TEXT_FILL_FORE_SCHEMECOLOR_INDEX" val="2"/>
  <p:tag name="KSO_WM_UNIT_TEXT_FILL_TYPE" val="1"/>
  <p:tag name="KSO_WM_UNIT_USESOURCEFORMAT_APPLY" val="1"/>
</p:tagLst>
</file>

<file path=ppt/tags/tag207.xml><?xml version="1.0" encoding="utf-8"?>
<p:tagLst xmlns:p="http://schemas.openxmlformats.org/presentationml/2006/main">
  <p:tag name="KSO_WM_UNIT_ISCONTENTSTITLE" val="0"/>
  <p:tag name="KSO_WM_UNIT_PRESET_TEXT" val="单击此处添加小标题"/>
  <p:tag name="KSO_WM_UNIT_NOCLEAR" val="0"/>
  <p:tag name="KSO_WM_UNIT_VALUE" val="15"/>
  <p:tag name="KSO_WM_UNIT_HIGHLIGHT" val="0"/>
  <p:tag name="KSO_WM_UNIT_COMPATIBLE" val="0"/>
  <p:tag name="KSO_WM_UNIT_DIAGRAM_ISNUMVISUAL" val="0"/>
  <p:tag name="KSO_WM_UNIT_DIAGRAM_ISREFERUNIT" val="0"/>
  <p:tag name="KSO_WM_DIAGRAM_GROUP_CODE" val="ζ1-2"/>
  <p:tag name="KSO_WM_UNIT_TYPE" val="h_a"/>
  <p:tag name="KSO_WM_UNIT_INDEX" val="1_1"/>
  <p:tag name="KSO_WM_UNIT_LAYERLEVEL" val="1_1"/>
  <p:tag name="KSO_WM_TAG_VERSION" val="1.0"/>
  <p:tag name="KSO_WM_BEAUTIFY_FLAG" val="#wm#"/>
  <p:tag name="KSO_WM_TEMPLATE_CATEGORY" val="custom"/>
  <p:tag name="KSO_WM_TEMPLATE_INDEX" val="20204519"/>
  <p:tag name="KSO_WM_UNIT_ID" val="custom20204519_36*h_a*1_1"/>
  <p:tag name="KSO_WM_UNIT_ISNUMDGMTITLE" val="0"/>
  <p:tag name="KSO_WM_UNIT_TEXT_FILL_FORE_SCHEMECOLOR_INDEX" val="13"/>
  <p:tag name="KSO_WM_UNIT_TEXT_FILL_TYPE" val="1"/>
  <p:tag name="KSO_WM_UNIT_USESOURCEFORMAT_APPLY" val="1"/>
</p:tagLst>
</file>

<file path=ppt/tags/tag208.xml><?xml version="1.0" encoding="utf-8"?>
<p:tagLst xmlns:p="http://schemas.openxmlformats.org/presentationml/2006/main">
  <p:tag name="KSO_WM_UNIT_PRESET_TEXT" val="单击此处输入你的正文，文字是您思想的提炼，为了最终演示发布的良好效果，请尽量言简意赅的阐述观点。"/>
  <p:tag name="KSO_WM_UNIT_NOCLEAR" val="0"/>
  <p:tag name="KSO_WM_UNIT_VALUE" val="69"/>
  <p:tag name="KSO_WM_UNIT_HIGHLIGHT" val="0"/>
  <p:tag name="KSO_WM_UNIT_COMPATIBLE" val="0"/>
  <p:tag name="KSO_WM_UNIT_DIAGRAM_ISNUMVISUAL" val="0"/>
  <p:tag name="KSO_WM_UNIT_DIAGRAM_ISREFERUNIT" val="0"/>
  <p:tag name="KSO_WM_DIAGRAM_GROUP_CODE" val="ζ1-2"/>
  <p:tag name="KSO_WM_UNIT_TYPE" val="h_f"/>
  <p:tag name="KSO_WM_UNIT_INDEX" val="1_1"/>
  <p:tag name="KSO_WM_UNIT_LAYERLEVEL" val="1_1"/>
  <p:tag name="KSO_WM_TAG_VERSION" val="1.0"/>
  <p:tag name="KSO_WM_BEAUTIFY_FLAG" val="#wm#"/>
  <p:tag name="KSO_WM_TEMPLATE_CATEGORY" val="custom"/>
  <p:tag name="KSO_WM_TEMPLATE_INDEX" val="20204519"/>
  <p:tag name="KSO_WM_UNIT_ID" val="custom20204519_36*h_f*1_1"/>
  <p:tag name="KSO_WM_UNIT_SUBTYPE" val="a"/>
  <p:tag name="KSO_WM_UNIT_TEXT_FILL_FORE_SCHEMECOLOR_INDEX" val="13"/>
  <p:tag name="KSO_WM_UNIT_TEXT_FILL_TYPE" val="1"/>
  <p:tag name="KSO_WM_UNIT_USESOURCEFORMAT_APPLY" val="1"/>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2"/>
  <p:tag name="KSO_WM_UNIT_TYPE" val="h_i"/>
  <p:tag name="KSO_WM_UNIT_INDEX" val="1_1"/>
  <p:tag name="KSO_WM_UNIT_LAYERLEVEL" val="1_1"/>
  <p:tag name="KSO_WM_TAG_VERSION" val="1.0"/>
  <p:tag name="KSO_WM_BEAUTIFY_FLAG" val="#wm#"/>
  <p:tag name="KSO_WM_TEMPLATE_CATEGORY" val="custom"/>
  <p:tag name="KSO_WM_TEMPLATE_INDEX" val="20204519"/>
  <p:tag name="KSO_WM_UNIT_ID" val="custom20204519_36*h_i*1_1"/>
  <p:tag name="KSO_WM_UNIT_FILL_FORE_SCHEMECOLOR_INDEX" val="5"/>
  <p:tag name="KSO_WM_UNIT_FILL_TYPE" val="1"/>
  <p:tag name="KSO_WM_UNIT_TEXT_FILL_FORE_SCHEMECOLOR_INDEX" val="2"/>
  <p:tag name="KSO_WM_UNIT_TEXT_FILL_TYPE" val="1"/>
  <p:tag name="KSO_WM_UNIT_USESOURCEFORMAT_APPLY"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SLIDE_BACKGROUND_TYPE" val="navigation"/>
  <p:tag name="KSO_WM_UNIT_SUBTYPE" val="h"/>
  <p:tag name="KSO_WM_TEMPLATE_CATEGORY" val="custom"/>
  <p:tag name="KSO_WM_TEMPLATE_INDEX" val="20204519"/>
  <p:tag name="KSO_WM_UNIT_ID" val="custom20204519_9*i*1"/>
  <p:tag name="KSO_WM_UNIT_TYPE" val="i"/>
  <p:tag name="KSO_WM_UNIT_INDEX" val="1"/>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BK_DARK_LIGHT" val="2"/>
</p:tagLst>
</file>

<file path=ppt/tags/tag211.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TYPE" val="a"/>
  <p:tag name="KSO_WM_UNIT_INDEX" val="1"/>
  <p:tag name="KSO_WM_UNIT_PRESET_TEXT" val="单击此处添加大标题"/>
  <p:tag name="KSO_WM_UNIT_VALUE" val="30"/>
  <p:tag name="KSO_WM_UNIT_DEFAULT_FONT" val="28;32;4"/>
  <p:tag name="KSO_WM_UNIT_BLOCK" val="0"/>
  <p:tag name="KSO_WM_TEMPLATE_CATEGORY" val="custom"/>
  <p:tag name="KSO_WM_TEMPLATE_INDEX" val="20204519"/>
  <p:tag name="KSO_WM_UNIT_ID" val="custom20204519_9*a*1"/>
  <p:tag name="KSO_WM_UNIT_ISNUMDGMTITLE" val="0"/>
</p:tagLst>
</file>

<file path=ppt/tags/tag212.xml><?xml version="1.0" encoding="utf-8"?>
<p:tagLst xmlns:p="http://schemas.openxmlformats.org/presentationml/2006/main">
  <p:tag name="KSO_WM_TEMPLATE_SUBCATEGORY" val="6"/>
  <p:tag name="KSO_WM_SLIDE_TYPE" val="text"/>
  <p:tag name="KSO_WM_SLIDE_SUBTYPE" val="picTxt"/>
  <p:tag name="KSO_WM_SLIDE_ITEM_CNT" val="1"/>
  <p:tag name="KSO_WM_SLIDE_INDEX" val="36"/>
  <p:tag name="KSO_WM_SLIDE_SIZE" val="827.5*333.481"/>
  <p:tag name="KSO_WM_SLIDE_POSITION" val="62.95*128.75"/>
  <p:tag name="KSO_WM_DIAGRAM_GROUP_CODE" val="ζ1-2"/>
  <p:tag name="KSO_WM_SLIDE_DIAGTYPE" val="ζ"/>
  <p:tag name="KSO_WM_TAG_VERSION" val="1.0"/>
  <p:tag name="KSO_WM_BEAUTIFY_FLAG" val="#wm#"/>
  <p:tag name="KSO_WM_SLIDE_LAYOUT" val="a_d_h_ζ"/>
  <p:tag name="KSO_WM_SLIDE_LAYOUT_CNT" val="1_1_1_1"/>
  <p:tag name="KSO_WM_TEMPLATE_MASTER_TYPE" val="1"/>
  <p:tag name="KSO_WM_TEMPLATE_COLOR_TYPE" val="1"/>
  <p:tag name="KSO_WM_TEMPLATE_CATEGORY" val="custom"/>
  <p:tag name="KSO_WM_TEMPLATE_INDEX" val="20204519"/>
  <p:tag name="KSO_WM_SLIDE_ID" val="custom20204519_36"/>
</p:tagLst>
</file>

<file path=ppt/tags/tag213.xml><?xml version="1.0" encoding="utf-8"?>
<p:tagLst xmlns:p="http://schemas.openxmlformats.org/presentationml/2006/main">
  <p:tag name="KSO_WM_SLIDE_BACKGROUND_TYPE" val="navigation"/>
  <p:tag name="KSO_WM_UNIT_SUBTYPE" val="h"/>
  <p:tag name="KSO_WM_TEMPLATE_CATEGORY" val="custom"/>
  <p:tag name="KSO_WM_TEMPLATE_INDEX" val="20204519"/>
  <p:tag name="KSO_WM_UNIT_ID" val="custom20204519_31*i*1"/>
  <p:tag name="KSO_WM_UNIT_TYPE" val="i"/>
  <p:tag name="KSO_WM_UNIT_INDEX" val="1"/>
  <p:tag name="KSO_WM_UNIT_HIGHLIGHT" val="0"/>
  <p:tag name="KSO_WM_UNIT_COMPATIBLE" val="0"/>
  <p:tag name="KSO_WM_UNIT_DIAGRAM_ISNUMVISUAL" val="0"/>
  <p:tag name="KSO_WM_UNIT_DIAGRAM_ISREFERUNIT" val="0"/>
  <p:tag name="KSO_WM_DIAGRAM_GROUP_CODE" val="q1-1"/>
  <p:tag name="KSO_WM_UNIT_LAYERLEVEL" val="1"/>
  <p:tag name="KSO_WM_TAG_VERSION" val="1.0"/>
  <p:tag name="KSO_WM_BEAUTIFY_FLAG" val="#wm#"/>
  <p:tag name="KSO_WM_UNIT_BK_DARK_LIGHT" val="2"/>
  <p:tag name="KSO_WM_UNIT_FILL_FORE_SCHEMECOLOR_INDEX" val="15"/>
  <p:tag name="KSO_WM_UNIT_FILL_TYPE" val="1"/>
  <p:tag name="KSO_WM_UNIT_LINE_FORE_SCHEMECOLOR_INDEX" val="5"/>
  <p:tag name="KSO_WM_UNIT_LINE_FILL_TYPE" val="2"/>
  <p:tag name="KSO_WM_UNIT_TEXT_FILL_FORE_SCHEMECOLOR_INDEX" val="2"/>
  <p:tag name="KSO_WM_UNIT_TEXT_FILL_TYPE" val="1"/>
  <p:tag name="KSO_WM_UNIT_USESOURCEFORMAT_APPLY" val="1"/>
</p:tagLst>
</file>

<file path=ppt/tags/tag214.xml><?xml version="1.0" encoding="utf-8"?>
<p:tagLst xmlns:p="http://schemas.openxmlformats.org/presentationml/2006/main">
  <p:tag name="KSO_WM_SLIDE_BACKGROUND_TYPE" val="navigation"/>
  <p:tag name="KSO_WM_TEMPLATE_CATEGORY" val="custom"/>
  <p:tag name="KSO_WM_TEMPLATE_INDEX" val="20204519"/>
  <p:tag name="KSO_WM_UNIT_TYPE" val="i"/>
  <p:tag name="KSO_WM_UNIT_INDEX" val="2"/>
  <p:tag name="KSO_WM_UNIT_HIGHLIGHT" val="0"/>
  <p:tag name="KSO_WM_UNIT_COMPATIBLE" val="0"/>
  <p:tag name="KSO_WM_UNIT_DIAGRAM_ISNUMVISUAL" val="0"/>
  <p:tag name="KSO_WM_UNIT_DIAGRAM_ISREFERUNIT" val="0"/>
  <p:tag name="KSO_WM_DIAGRAM_GROUP_CODE" val="q1-1"/>
  <p:tag name="KSO_WM_UNIT_ID" val="custom20204519_31*i*2"/>
  <p:tag name="KSO_WM_UNIT_LAYERLEVEL" val="1"/>
  <p:tag name="KSO_WM_TAG_VERSION" val="1.0"/>
  <p:tag name="KSO_WM_BEAUTIFY_FLAG" val="#wm#"/>
  <p:tag name="KSO_WM_UNIT_USESOURCEFORMAT_APPLY" val="1"/>
</p:tagLst>
</file>

<file path=ppt/tags/tag215.xml><?xml version="1.0" encoding="utf-8"?>
<p:tagLst xmlns:p="http://schemas.openxmlformats.org/presentationml/2006/main">
  <p:tag name="KSO_WM_SLIDE_BACKGROUND_TYPE" val="navigation"/>
  <p:tag name="KSO_WM_TEMPLATE_CATEGORY" val="custom"/>
  <p:tag name="KSO_WM_TEMPLATE_INDEX" val="20204519"/>
  <p:tag name="KSO_WM_UNIT_TYPE" val="i"/>
  <p:tag name="KSO_WM_UNIT_INDEX" val="3"/>
  <p:tag name="KSO_WM_UNIT_HIGHLIGHT" val="0"/>
  <p:tag name="KSO_WM_UNIT_COMPATIBLE" val="0"/>
  <p:tag name="KSO_WM_UNIT_DIAGRAM_ISNUMVISUAL" val="0"/>
  <p:tag name="KSO_WM_UNIT_DIAGRAM_ISREFERUNIT" val="0"/>
  <p:tag name="KSO_WM_DIAGRAM_GROUP_CODE" val="q1-1"/>
  <p:tag name="KSO_WM_UNIT_ID" val="custom20204519_31*i*3"/>
  <p:tag name="KSO_WM_UNIT_LAYERLEVEL" val="1"/>
  <p:tag name="KSO_WM_TAG_VERSION" val="1.0"/>
  <p:tag name="KSO_WM_BEAUTIFY_FLAG" val="#wm#"/>
  <p:tag name="KSO_WM_UNIT_USESOURCEFORMAT_APPLY" val="1"/>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LAYERLEVEL" val="1_1_1"/>
  <p:tag name="KSO_WM_TAG_VERSION" val="1.0"/>
  <p:tag name="KSO_WM_BEAUTIFY_FLAG" val="#wm#"/>
  <p:tag name="KSO_WM_TEMPLATE_CATEGORY" val="custom"/>
  <p:tag name="KSO_WM_TEMPLATE_INDEX" val="20204519"/>
  <p:tag name="KSO_WM_UNIT_ID" val="custom20204519_31*q_h_i*1_2_1"/>
  <p:tag name="KSO_WM_UNIT_FILL_FORE_SCHEMECOLOR_INDEX" val="6"/>
  <p:tag name="KSO_WM_UNIT_FILL_TYPE" val="1"/>
  <p:tag name="KSO_WM_UNIT_TEXT_FILL_FORE_SCHEMECOLOR_INDEX" val="2"/>
  <p:tag name="KSO_WM_UNIT_TEXT_FILL_TYPE" val="1"/>
  <p:tag name="KSO_WM_UNIT_USESOURCEFORMAT_APPLY" val="1"/>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LAYERLEVEL" val="1_1_1"/>
  <p:tag name="KSO_WM_TAG_VERSION" val="1.0"/>
  <p:tag name="KSO_WM_BEAUTIFY_FLAG" val="#wm#"/>
  <p:tag name="KSO_WM_TEMPLATE_CATEGORY" val="custom"/>
  <p:tag name="KSO_WM_TEMPLATE_INDEX" val="20204519"/>
  <p:tag name="KSO_WM_UNIT_ID" val="custom20204519_31*q_h_i*1_1_1"/>
  <p:tag name="KSO_WM_UNIT_FILL_FORE_SCHEMECOLOR_INDEX" val="5"/>
  <p:tag name="KSO_WM_UNIT_FILL_TYPE" val="1"/>
  <p:tag name="KSO_WM_UNIT_TEXT_FILL_FORE_SCHEMECOLOR_INDEX" val="2"/>
  <p:tag name="KSO_WM_UNIT_TEXT_FILL_TYPE" val="1"/>
  <p:tag name="KSO_WM_UNIT_USESOURCEFORMAT_APPLY" val="1"/>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LAYERLEVEL" val="1_1_1"/>
  <p:tag name="KSO_WM_TAG_VERSION" val="1.0"/>
  <p:tag name="KSO_WM_BEAUTIFY_FLAG" val="#wm#"/>
  <p:tag name="KSO_WM_TEMPLATE_CATEGORY" val="custom"/>
  <p:tag name="KSO_WM_TEMPLATE_INDEX" val="20204519"/>
  <p:tag name="KSO_WM_UNIT_ID" val="custom20204519_31*q_h_i*1_3_1"/>
  <p:tag name="KSO_WM_UNIT_FILL_FORE_SCHEMECOLOR_INDEX" val="7"/>
  <p:tag name="KSO_WM_UNIT_FILL_TYPE" val="1"/>
  <p:tag name="KSO_WM_UNIT_TEXT_FILL_FORE_SCHEMECOLOR_INDEX" val="2"/>
  <p:tag name="KSO_WM_UNIT_TEXT_FILL_TYPE" val="1"/>
  <p:tag name="KSO_WM_UNIT_USESOURCEFORMAT_APPLY" val="1"/>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2"/>
  <p:tag name="KSO_WM_UNIT_LAYERLEVEL" val="1_1"/>
  <p:tag name="KSO_WM_TAG_VERSION" val="1.0"/>
  <p:tag name="KSO_WM_BEAUTIFY_FLAG" val="#wm#"/>
  <p:tag name="KSO_WM_TEMPLATE_CATEGORY" val="custom"/>
  <p:tag name="KSO_WM_TEMPLATE_INDEX" val="20204519"/>
  <p:tag name="KSO_WM_UNIT_ID" val="custom20204519_31*q_i*1_2"/>
  <p:tag name="KSO_WM_UNIT_FILL_FORE_SCHEMECOLOR_INDEX" val="16"/>
  <p:tag name="KSO_WM_UNIT_FILL_TYPE" val="1"/>
  <p:tag name="KSO_WM_UNIT_TEXT_FILL_FORE_SCHEMECOLOR_INDEX" val="2"/>
  <p:tag name="KSO_WM_UNIT_TEXT_FILL_TYPE" val="1"/>
  <p:tag name="KSO_WM_UNIT_USESOURCEFORMAT_APPLY"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UNIT_ISCONTENTSTITLE" val="0"/>
  <p:tag name="KSO_WM_UNIT_RELATE_UNITID" val="layout_q1"/>
  <p:tag name="KSO_WM_UNIT_PRESET_TEXT" val="关键词"/>
  <p:tag name="KSO_WM_UNIT_NOCLEAR" val="0"/>
  <p:tag name="KSO_WM_UNIT_VALUE" val="12"/>
  <p:tag name="KSO_WM_UNIT_HIGHLIGHT" val="0"/>
  <p:tag name="KSO_WM_UNIT_COMPATIBLE" val="0"/>
  <p:tag name="KSO_WM_UNIT_DIAGRAM_ISNUMVISUAL" val="0"/>
  <p:tag name="KSO_WM_UNIT_DIAGRAM_ISREFERUNIT" val="0"/>
  <p:tag name="KSO_WM_DIAGRAM_GROUP_CODE" val="q1-1"/>
  <p:tag name="KSO_WM_UNIT_TYPE" val="q_g"/>
  <p:tag name="KSO_WM_UNIT_INDEX" val="1_1"/>
  <p:tag name="KSO_WM_UNIT_LAYERLEVEL" val="1_1"/>
  <p:tag name="KSO_WM_TAG_VERSION" val="1.0"/>
  <p:tag name="KSO_WM_BEAUTIFY_FLAG" val="#wm#"/>
  <p:tag name="KSO_WM_TEMPLATE_CATEGORY" val="custom"/>
  <p:tag name="KSO_WM_TEMPLATE_INDEX" val="20204519"/>
  <p:tag name="KSO_WM_UNIT_ID" val="custom20204519_31*q_g*1_1"/>
  <p:tag name="KSO_WM_UNIT_TEXT_FILL_FORE_SCHEMECOLOR_INDEX" val="13"/>
  <p:tag name="KSO_WM_UNIT_TEXT_FILL_TYPE" val="1"/>
  <p:tag name="KSO_WM_UNIT_USESOURCEFORMAT_APPLY" val="1"/>
</p:tagLst>
</file>

<file path=ppt/tags/tag221.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2_1"/>
  <p:tag name="KSO_WM_UNIT_LAYERLEVEL" val="1_1_1"/>
  <p:tag name="KSO_WM_TAG_VERSION" val="1.0"/>
  <p:tag name="KSO_WM_BEAUTIFY_FLAG" val="#wm#"/>
  <p:tag name="KSO_WM_TEMPLATE_CATEGORY" val="custom"/>
  <p:tag name="KSO_WM_TEMPLATE_INDEX" val="20204519"/>
  <p:tag name="KSO_WM_UNIT_ID" val="custom20204519_31*q_h_x*1_2_1"/>
  <p:tag name="KSO_WM_UNIT_FILL_FORE_SCHEMECOLOR_INDEX" val="14"/>
  <p:tag name="KSO_WM_UNIT_FILL_TYPE" val="1"/>
  <p:tag name="KSO_WM_UNIT_TEXT_FILL_FORE_SCHEMECOLOR_INDEX" val="13"/>
  <p:tag name="KSO_WM_UNIT_TEXT_FILL_TYPE" val="1"/>
  <p:tag name="KSO_WM_UNIT_USESOURCEFORMAT_APPLY" val="1"/>
</p:tagLst>
</file>

<file path=ppt/tags/tag222.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3_1"/>
  <p:tag name="KSO_WM_UNIT_LAYERLEVEL" val="1_1_1"/>
  <p:tag name="KSO_WM_TAG_VERSION" val="1.0"/>
  <p:tag name="KSO_WM_BEAUTIFY_FLAG" val="#wm#"/>
  <p:tag name="KSO_WM_TEMPLATE_CATEGORY" val="custom"/>
  <p:tag name="KSO_WM_TEMPLATE_INDEX" val="20204519"/>
  <p:tag name="KSO_WM_UNIT_ID" val="custom20204519_31*q_h_x*1_3_1"/>
  <p:tag name="KSO_WM_UNIT_FILL_FORE_SCHEMECOLOR_INDEX" val="14"/>
  <p:tag name="KSO_WM_UNIT_FILL_TYPE" val="1"/>
  <p:tag name="KSO_WM_UNIT_TEXT_FILL_FORE_SCHEMECOLOR_INDEX" val="13"/>
  <p:tag name="KSO_WM_UNIT_TEXT_FILL_TYPE" val="1"/>
  <p:tag name="KSO_WM_UNIT_USESOURCEFORMAT_APPLY" val="1"/>
</p:tagLst>
</file>

<file path=ppt/tags/tag223.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LAYERLEVEL" val="1_1_1"/>
  <p:tag name="KSO_WM_TAG_VERSION" val="1.0"/>
  <p:tag name="KSO_WM_BEAUTIFY_FLAG" val="#wm#"/>
  <p:tag name="KSO_WM_TEMPLATE_CATEGORY" val="custom"/>
  <p:tag name="KSO_WM_TEMPLATE_INDEX" val="20204519"/>
  <p:tag name="KSO_WM_UNIT_ID" val="custom20204519_31*q_h_x*1_1_1"/>
  <p:tag name="KSO_WM_UNIT_FILL_FORE_SCHEMECOLOR_INDEX" val="14"/>
  <p:tag name="KSO_WM_UNIT_FILL_TYPE" val="1"/>
  <p:tag name="KSO_WM_UNIT_TEXT_FILL_FORE_SCHEMECOLOR_INDEX" val="13"/>
  <p:tag name="KSO_WM_UNIT_TEXT_FILL_TYPE" val="1"/>
  <p:tag name="KSO_WM_UNIT_USESOURCEFORMAT_APPLY" val="1"/>
</p:tagLst>
</file>

<file path=ppt/tags/tag224.xml><?xml version="1.0" encoding="utf-8"?>
<p:tagLst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LAYERLEVEL" val="1_1_1"/>
  <p:tag name="KSO_WM_TAG_VERSION" val="1.0"/>
  <p:tag name="KSO_WM_BEAUTIFY_FLAG" val="#wm#"/>
  <p:tag name="KSO_WM_TEMPLATE_CATEGORY" val="custom"/>
  <p:tag name="KSO_WM_TEMPLATE_INDEX" val="20204519"/>
  <p:tag name="KSO_WM_UNIT_ID" val="custom20204519_31*q_h_a*1_1_1"/>
  <p:tag name="KSO_WM_UNIT_ISNUMDGMTITLE" val="0"/>
  <p:tag name="KSO_WM_UNIT_TEXT_FILL_FORE_SCHEMECOLOR_INDEX" val="5"/>
  <p:tag name="KSO_WM_UNIT_TEXT_FILL_TYPE" val="1"/>
  <p:tag name="KSO_WM_UNIT_USESOURCEFORMAT_APPLY" val="1"/>
</p:tagLst>
</file>

<file path=ppt/tags/tag225.xml><?xml version="1.0" encoding="utf-8"?>
<p:tagLst xmlns:p="http://schemas.openxmlformats.org/presentationml/2006/main">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3_1"/>
  <p:tag name="KSO_WM_UNIT_LAYERLEVEL" val="1_1_1"/>
  <p:tag name="KSO_WM_TAG_VERSION" val="1.0"/>
  <p:tag name="KSO_WM_BEAUTIFY_FLAG" val="#wm#"/>
  <p:tag name="KSO_WM_TEMPLATE_CATEGORY" val="custom"/>
  <p:tag name="KSO_WM_TEMPLATE_INDEX" val="20204519"/>
  <p:tag name="KSO_WM_UNIT_ID" val="custom20204519_31*q_h_a*1_3_1"/>
  <p:tag name="KSO_WM_UNIT_ISNUMDGMTITLE" val="0"/>
  <p:tag name="KSO_WM_UNIT_TEXT_FILL_FORE_SCHEMECOLOR_INDEX" val="7"/>
  <p:tag name="KSO_WM_UNIT_TEXT_FILL_TYPE" val="1"/>
  <p:tag name="KSO_WM_UNIT_USESOURCEFORMAT_APPLY" val="1"/>
</p:tagLst>
</file>

<file path=ppt/tags/tag226.xml><?xml version="1.0" encoding="utf-8"?>
<p:tagLst xmlns:p="http://schemas.openxmlformats.org/presentationml/2006/main">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LAYERLEVEL" val="1_1_1"/>
  <p:tag name="KSO_WM_TAG_VERSION" val="1.0"/>
  <p:tag name="KSO_WM_BEAUTIFY_FLAG" val="#wm#"/>
  <p:tag name="KSO_WM_TEMPLATE_CATEGORY" val="custom"/>
  <p:tag name="KSO_WM_TEMPLATE_INDEX" val="20204519"/>
  <p:tag name="KSO_WM_UNIT_ID" val="custom20204519_31*q_h_a*1_2_1"/>
  <p:tag name="KSO_WM_UNIT_ISNUMDGMTITLE" val="0"/>
  <p:tag name="KSO_WM_UNIT_TEXT_FILL_FORE_SCHEMECOLOR_INDEX" val="6"/>
  <p:tag name="KSO_WM_UNIT_TEXT_FILL_TYPE" val="1"/>
  <p:tag name="KSO_WM_UNIT_USESOURCEFORMAT_APPLY" val="1"/>
</p:tagLst>
</file>

<file path=ppt/tags/tag227.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TYPE" val="a"/>
  <p:tag name="KSO_WM_UNIT_INDEX" val="1"/>
  <p:tag name="KSO_WM_UNIT_PRESET_TEXT" val="单击此处添加大标题"/>
  <p:tag name="KSO_WM_UNIT_VALUE" val="30"/>
  <p:tag name="KSO_WM_UNIT_DEFAULT_FONT" val="28;32;4"/>
  <p:tag name="KSO_WM_UNIT_BLOCK" val="0"/>
  <p:tag name="KSO_WM_TEMPLATE_CATEGORY" val="custom"/>
  <p:tag name="KSO_WM_TEMPLATE_INDEX" val="20204519"/>
  <p:tag name="KSO_WM_UNIT_ID" val="custom20204519_31*a*1"/>
  <p:tag name="KSO_WM_UNIT_ISNUMDGMTITLE" val="0"/>
  <p:tag name="KSO_WM_DIAGRAM_GROUP_CODE" val="q1-1"/>
  <p:tag name="KSO_WM_UNIT_TEXT_FILL_FORE_SCHEMECOLOR_INDEX" val="13"/>
  <p:tag name="KSO_WM_UNIT_TEXT_FILL_TYPE" val="1"/>
  <p:tag name="KSO_WM_UNIT_USESOURCEFORMAT_APPLY" val="1"/>
</p:tagLst>
</file>

<file path=ppt/tags/tag228.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normalSize&quot;:{&quot;size1&quot;:13.3},&quot;minSize&quot;:{&quot;size1&quot;:13.3},&quot;maxSize&quot;:{&quot;size1&quot;:13.3},&quot;edge&quot;:{&quot;left&quot;:true,&quot;top&quot;:true,&quot;right&quot;:true,&quot;bottom&quot;:true},&quot;backgroundInfo&quot;:[{&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425,&quot;right&quot;:1.692,&quot;bottom&quot;:0.425},&quot;edge&quot;:{&quot;left&quot;:true,&quot;top&quot;:true,&quot;right&quot;:true,&quot;bottom&quot;:false}},{&quot;direction&quot;:0,&quot;horizontalAlign&quot;:-1,&quot;verticalAlign&quot;:-1,&quot;type&quot;:0,&quot;diagramDirection&quot;:0,&quot;canSetOverLayout&quot;:0,&quot;isOverLayout&quot;:0,&quot;margin&quot;:{&quot;left&quot;:1.69,&quot;top&quot;:1.27,&quot;right&quot;:1.69,&quot;bottom&quot;:2.54},&quot;edge&quot;:{&quot;left&quot;:true,&quot;top&quot;:false,&quot;right&quot;:true,&quot;bottom&quot;:true}}]}"/>
  <p:tag name="KSO_WM_SLIDE_CAN_ADD_NAVIGATION" val="1"/>
  <p:tag name="KSO_WM_SLIDE_BACKGROUND" val="[&quot;navigation&quot;]"/>
  <p:tag name="KSO_WM_SLIDE_RATIO" val="1.777778"/>
  <p:tag name="KSO_WM_TEMPLATE_SUBCATEGORY" val="0"/>
  <p:tag name="KSO_WM_SLIDE_TYPE" val="text"/>
  <p:tag name="KSO_WM_SLIDE_SUBTYPE" val="diag"/>
  <p:tag name="KSO_WM_SLIDE_ITEM_CNT" val="3"/>
  <p:tag name="KSO_WM_SLIDE_INDEX" val="31"/>
  <p:tag name="KSO_WM_SLIDE_SIZE" val="767.831*220.006"/>
  <p:tag name="KSO_WM_SLIDE_POSITION" val="95.9028*191.94"/>
  <p:tag name="KSO_WM_DIAGRAM_GROUP_CODE" val="q1-1"/>
  <p:tag name="KSO_WM_SLIDE_DIAGTYPE" val="q"/>
  <p:tag name="KSO_WM_TAG_VERSION" val="1.0"/>
  <p:tag name="KSO_WM_BEAUTIFY_FLAG" val="#wm#"/>
  <p:tag name="KSO_WM_SLIDE_LAYOUT" val="a_i_q"/>
  <p:tag name="KSO_WM_SLIDE_LAYOUT_CNT" val="1_1_1"/>
  <p:tag name="KSO_WM_TEMPLATE_MASTER_TYPE" val="1"/>
  <p:tag name="KSO_WM_TEMPLATE_COLOR_TYPE" val="1"/>
  <p:tag name="KSO_WM_TEMPLATE_CATEGORY" val="custom"/>
  <p:tag name="KSO_WM_TEMPLATE_INDEX" val="20204519"/>
  <p:tag name="KSO_WM_SLIDE_ID" val="custom20204519_31"/>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2_1"/>
  <p:tag name="KSO_WM_UNIT_LAYERLEVEL" val="1_1"/>
  <p:tag name="KSO_WM_TAG_VERSION" val="1.0"/>
  <p:tag name="KSO_WM_BEAUTIFY_FLAG" val="#wm#"/>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TEMPLATE_CATEGORY" val="custom"/>
  <p:tag name="KSO_WM_TEMPLATE_INDEX" val="20204519"/>
  <p:tag name="KSO_WM_UNIT_ID" val="custom20204519_9*h_i*2_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1.0"/>
  <p:tag name="KSO_WM_BEAUTIFY_FLAG" val="#wm#"/>
  <p:tag name="KSO_WM_UNIT_TYPE" val="i"/>
  <p:tag name="KSO_WM_UNIT_INDEX" val="1"/>
</p:tagLst>
</file>

<file path=ppt/tags/tag230.xml><?xml version="1.0" encoding="utf-8"?>
<p:tagLst xmlns:p="http://schemas.openxmlformats.org/presentationml/2006/main">
  <p:tag name="KSO_WM_SLIDE_BACKGROUND_TYPE" val="navigation"/>
  <p:tag name="KSO_WM_UNIT_SUBTYPE" val="h"/>
  <p:tag name="KSO_WM_TEMPLATE_CATEGORY" val="custom"/>
  <p:tag name="KSO_WM_TEMPLATE_INDEX" val="20204519"/>
  <p:tag name="KSO_WM_UNIT_ID" val="custom20204519_10*i*1"/>
  <p:tag name="KSO_WM_UNIT_TYPE" val="i"/>
  <p:tag name="KSO_WM_UNIT_INDEX" val="1"/>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BK_DARK_LIGHT" val="2"/>
</p:tagLst>
</file>

<file path=ppt/tags/tag231.xml><?xml version="1.0" encoding="utf-8"?>
<p:tagLst xmlns:p="http://schemas.openxmlformats.org/presentationml/2006/main">
  <p:tag name="KSO_WM_SLIDE_BACKGROUND_TYPE" val="navigation"/>
  <p:tag name="KSO_WM_TEMPLATE_CATEGORY" val="custom"/>
  <p:tag name="KSO_WM_TEMPLATE_INDEX" val="20204519"/>
  <p:tag name="KSO_WM_UNIT_TYPE" val="i"/>
  <p:tag name="KSO_WM_UNIT_INDEX" val="2"/>
  <p:tag name="KSO_WM_UNIT_HIGHLIGHT" val="0"/>
  <p:tag name="KSO_WM_UNIT_COMPATIBLE" val="0"/>
  <p:tag name="KSO_WM_UNIT_DIAGRAM_ISNUMVISUAL" val="0"/>
  <p:tag name="KSO_WM_UNIT_DIAGRAM_ISREFERUNIT" val="0"/>
  <p:tag name="KSO_WM_UNIT_ID" val="custom20204519_10*i*2"/>
  <p:tag name="KSO_WM_UNIT_LAYERLEVEL" val="1"/>
  <p:tag name="KSO_WM_TAG_VERSION" val="1.0"/>
  <p:tag name="KSO_WM_BEAUTIFY_FLAG" val="#wm#"/>
</p:tagLst>
</file>

<file path=ppt/tags/tag232.xml><?xml version="1.0" encoding="utf-8"?>
<p:tagLst xmlns:p="http://schemas.openxmlformats.org/presentationml/2006/main">
  <p:tag name="KSO_WM_SLIDE_BACKGROUND_TYPE" val="navigation"/>
  <p:tag name="KSO_WM_TEMPLATE_CATEGORY" val="custom"/>
  <p:tag name="KSO_WM_TEMPLATE_INDEX" val="20204519"/>
  <p:tag name="KSO_WM_UNIT_TYPE" val="i"/>
  <p:tag name="KSO_WM_UNIT_INDEX" val="3"/>
  <p:tag name="KSO_WM_UNIT_HIGHLIGHT" val="0"/>
  <p:tag name="KSO_WM_UNIT_COMPATIBLE" val="0"/>
  <p:tag name="KSO_WM_UNIT_DIAGRAM_ISNUMVISUAL" val="0"/>
  <p:tag name="KSO_WM_UNIT_DIAGRAM_ISREFERUNIT" val="0"/>
  <p:tag name="KSO_WM_UNIT_ID" val="custom20204519_10*i*3"/>
  <p:tag name="KSO_WM_UNIT_LAYERLEVEL" val="1"/>
  <p:tag name="KSO_WM_TAG_VERSION" val="1.0"/>
  <p:tag name="KSO_WM_BEAUTIFY_FLAG" val="#w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13;您的正文已经简明扼要，字字珠玑，但信息却错综复杂，需要用更多的文字来表述；但请您尽可能提炼思想的精髓，否则容易造成观者的阅读压力，适得其反。&#13;正如我们都希望改变世界，希望给人带去光明，但更多时候只需播下一颗种子，自然有微光照拂，雨露滋养……"/>
  <p:tag name="KSO_WM_UNIT_NOCLEAR" val="0"/>
  <p:tag name="KSO_WM_UNIT_VALUE" val="276"/>
  <p:tag name="KSO_WM_UNIT_TYPE" val="h_f"/>
  <p:tag name="KSO_WM_UNIT_INDEX" val="1_1"/>
  <p:tag name="KSO_WM_UNIT_BLOCK" val="0"/>
  <p:tag name="KSO_WM_UNIT_IS_LAYOUT_DIAGRAM" val="1"/>
  <p:tag name="KSO_WM_TEMPLATE_CATEGORY" val="custom"/>
  <p:tag name="KSO_WM_TEMPLATE_INDEX" val="20204519"/>
  <p:tag name="KSO_WM_UNIT_ID" val="custom20204519_10*h_f*1_1"/>
  <p:tag name="KSO_WM_UNIT_SUBTYPE" val="a"/>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TYPE" val="z"/>
  <p:tag name="KSO_WM_UNIT_INDEX" val="1"/>
  <p:tag name="KSO_WM_UNIT_BLOCK" val="0"/>
  <p:tag name="KSO_WM_UNIT_IS_LAYOUT_DIAGRAM" val="1"/>
  <p:tag name="KSO_WM_UNIT_BK_DARK_LIGHT" val="1"/>
  <p:tag name="KSO_WM_TEMPLATE_CATEGORY" val="custom"/>
  <p:tag name="KSO_WM_TEMPLATE_INDEX" val="20204519"/>
  <p:tag name="KSO_WM_UNIT_ID" val="custom20204519_10*z*1"/>
</p:tagLst>
</file>

<file path=ppt/tags/tag235.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TYPE" val="a"/>
  <p:tag name="KSO_WM_UNIT_INDEX" val="1"/>
  <p:tag name="KSO_WM_UNIT_PRESET_TEXT" val="单击此处添加大标题"/>
  <p:tag name="KSO_WM_UNIT_VALUE" val="30"/>
  <p:tag name="KSO_WM_UNIT_DEFAULT_FONT" val="28;32;4"/>
  <p:tag name="KSO_WM_UNIT_BLOCK" val="0"/>
  <p:tag name="KSO_WM_TEMPLATE_CATEGORY" val="custom"/>
  <p:tag name="KSO_WM_TEMPLATE_INDEX" val="20204519"/>
  <p:tag name="KSO_WM_UNIT_ID" val="custom20204519_10*a*1"/>
  <p:tag name="KSO_WM_UNIT_ISNUMDGMTITLE" val="0"/>
</p:tagLst>
</file>

<file path=ppt/tags/tag236.xml><?xml version="1.0" encoding="utf-8"?>
<p:tagLst xmlns:p="http://schemas.openxmlformats.org/presentationml/2006/main">
  <p:tag name="KSO_WM_TEMPLATE_SUBCATEGORY" val="0"/>
  <p:tag name="KSO_WM_SLIDE_TYPE" val="text"/>
  <p:tag name="KSO_WM_SLIDE_SUBTYPE" val="pureTxt"/>
  <p:tag name="KSO_WM_SLIDE_ITEM_CNT" val="0"/>
  <p:tag name="KSO_WM_SLIDE_INDEX" val="10"/>
  <p:tag name="KSO_WM_SLIDE_SIZE" val="864.102*298.548"/>
  <p:tag name="KSO_WM_SLIDE_POSITION" val="47.9488*170.627"/>
  <p:tag name="KSO_WM_TAG_VERSION" val="1.0"/>
  <p:tag name="KSO_WM_BEAUTIFY_FLAG" val="#wm#"/>
  <p:tag name="KSO_WM_SLIDE_LAYOUT" val="a_i_z_h"/>
  <p:tag name="KSO_WM_SLIDE_LAYOUT_CNT" val="1_1_1_2"/>
  <p:tag name="KSO_WM_SLIDE_LAYOUT_INFO" val="{&quot;direction&quot;:0,&quot;horizontalAlign&quot;:-1,&quot;verticalAlign&quot;:-1,&quot;type&quot;:0,&quot;diagramDirection&quot;:0,&quot;canSetOverLayout&quot;:0,&quot;isOverLayout&quot;:0,&quot;normalSize&quot;:{&quot;size1&quot;:13.3},&quot;minSize&quot;:{&quot;size1&quot;:13.3},&quot;maxSize&quot;:{&quot;size1&quot;:13.3},&quot;edge&quot;:{&quot;left&quot;:true,&quot;top&quot;:true,&quot;right&quot;:true,&quot;bottom&quot;:true},&quot;backgroundInfo&quot;:[{&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425,&quot;right&quot;:1.692,&quot;bottom&quot;:0.425},&quot;edge&quot;:{&quot;left&quot;:true,&quot;top&quot;:true,&quot;right&quot;:true,&quot;bottom&quot;:false}},{&quot;direction&quot;:0,&quot;horizontalAlign&quot;:-1,&quot;verticalAlign&quot;:-1,&quot;type&quot;:0,&quot;diagramDirection&quot;:0,&quot;canSetOverLayout&quot;:0,&quot;isOverLayout&quot;:0,&quot;margin&quot;:{&quot;left&quot;:1.69,&quot;top&quot;:1.27,&quot;right&quot;:1.69,&quot;bottom&quot;:2.54},&quot;edge&quot;:{&quot;left&quot;:true,&quot;top&quot;:false,&quot;right&quot;:true,&quot;bottom&quot;:true}}]}"/>
  <p:tag name="KSO_WM_SLIDE_BACKGROUND" val="[&quot;navigation&quot;]"/>
  <p:tag name="KSO_WM_SLIDE_RATIO" val="1.777778"/>
  <p:tag name="KSO_WM_TEMPLATE_MASTER_TYPE" val="1"/>
  <p:tag name="KSO_WM_TEMPLATE_COLOR_TYPE" val="1"/>
  <p:tag name="KSO_WM_TEMPLATE_CATEGORY" val="custom"/>
  <p:tag name="KSO_WM_TEMPLATE_INDEX" val="20204519"/>
  <p:tag name="KSO_WM_SLIDE_ID" val="custom20204519_10"/>
</p:tagLst>
</file>

<file path=ppt/tags/tag237.xml><?xml version="1.0" encoding="utf-8"?>
<p:tagLst xmlns:p="http://schemas.openxmlformats.org/presentationml/2006/main">
  <p:tag name="KSO_WM_SLIDE_BACKGROUND_TYPE" val="navigation"/>
  <p:tag name="KSO_WM_UNIT_SUBTYPE" val="h"/>
  <p:tag name="KSO_WM_TEMPLATE_CATEGORY" val="custom"/>
  <p:tag name="KSO_WM_TEMPLATE_INDEX" val="20204519"/>
  <p:tag name="KSO_WM_UNIT_ID" val="custom20204519_11*i*1"/>
  <p:tag name="KSO_WM_UNIT_TYPE" val="i"/>
  <p:tag name="KSO_WM_UNIT_INDEX" val="1"/>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BK_DARK_LIGHT" val="2"/>
</p:tagLst>
</file>

<file path=ppt/tags/tag238.xml><?xml version="1.0" encoding="utf-8"?>
<p:tagLst xmlns:p="http://schemas.openxmlformats.org/presentationml/2006/main">
  <p:tag name="KSO_WM_SLIDE_BACKGROUND_TYPE" val="navigation"/>
  <p:tag name="KSO_WM_TEMPLATE_CATEGORY" val="custom"/>
  <p:tag name="KSO_WM_TEMPLATE_INDEX" val="20204519"/>
  <p:tag name="KSO_WM_UNIT_TYPE" val="i"/>
  <p:tag name="KSO_WM_UNIT_INDEX" val="2"/>
  <p:tag name="KSO_WM_UNIT_HIGHLIGHT" val="0"/>
  <p:tag name="KSO_WM_UNIT_COMPATIBLE" val="0"/>
  <p:tag name="KSO_WM_UNIT_DIAGRAM_ISNUMVISUAL" val="0"/>
  <p:tag name="KSO_WM_UNIT_DIAGRAM_ISREFERUNIT" val="0"/>
  <p:tag name="KSO_WM_UNIT_ID" val="custom20204519_11*i*2"/>
  <p:tag name="KSO_WM_UNIT_LAYERLEVEL" val="1"/>
  <p:tag name="KSO_WM_TAG_VERSION" val="1.0"/>
  <p:tag name="KSO_WM_BEAUTIFY_FLAG" val="#wm#"/>
</p:tagLst>
</file>

<file path=ppt/tags/tag239.xml><?xml version="1.0" encoding="utf-8"?>
<p:tagLst xmlns:p="http://schemas.openxmlformats.org/presentationml/2006/main">
  <p:tag name="KSO_WM_SLIDE_BACKGROUND_TYPE" val="navigation"/>
  <p:tag name="KSO_WM_TEMPLATE_CATEGORY" val="custom"/>
  <p:tag name="KSO_WM_TEMPLATE_INDEX" val="20204519"/>
  <p:tag name="KSO_WM_UNIT_TYPE" val="i"/>
  <p:tag name="KSO_WM_UNIT_INDEX" val="3"/>
  <p:tag name="KSO_WM_UNIT_HIGHLIGHT" val="0"/>
  <p:tag name="KSO_WM_UNIT_COMPATIBLE" val="0"/>
  <p:tag name="KSO_WM_UNIT_DIAGRAM_ISNUMVISUAL" val="0"/>
  <p:tag name="KSO_WM_UNIT_DIAGRAM_ISREFERUNIT" val="0"/>
  <p:tag name="KSO_WM_UNIT_ID" val="custom20204519_11*i*3"/>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p="http://schemas.openxmlformats.org/presentationml/2006/main">
  <p:tag name="KSO_WM_UNIT_PRESET_TEXT" val="单击此处输入你的正文，文字是您思想的提炼，为了最终演示发布的良好效果，请尽量言简意赅的阐述观点；根据需要可酌情增减文字，以便观者可以准确理解您所传达的信息。&#13;您的正文已经简明扼要，字字珠玑，但信息却错综复杂，需要用更多的文字来表述；但请您尽可能提炼思想的精髓，否则容易造成观者的阅读压力，适得其反;&#13;正如我们都希望改变世界，希望给人带去光明，但更多时候只需播下一颗种子……"/>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LAYERLEVEL" val="1_1"/>
  <p:tag name="KSO_WM_TAG_VERSION" val="1.0"/>
  <p:tag name="KSO_WM_BEAUTIFY_FLAG" val="#wm#"/>
  <p:tag name="KSO_WM_UNIT_DEFAULT_FONT" val="14;16;2"/>
  <p:tag name="KSO_WM_UNIT_BLOCK" val="0"/>
  <p:tag name="KSO_WM_UNIT_SM_LIMIT_TYPE" val="1"/>
  <p:tag name="KSO_WM_UNIT_VALUE" val="252"/>
  <p:tag name="KSO_WM_TEMPLATE_CATEGORY" val="custom"/>
  <p:tag name="KSO_WM_TEMPLATE_INDEX" val="20204519"/>
  <p:tag name="KSO_WM_UNIT_ID" val="custom20204519_11*h_f*1_1"/>
  <p:tag name="KSO_WM_UNIT_SUBTYPE" val="a"/>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z"/>
  <p:tag name="KSO_WM_UNIT_INDEX" val="1"/>
  <p:tag name="KSO_WM_UNIT_LAYERLEVEL" val="1"/>
  <p:tag name="KSO_WM_TAG_VERSION" val="1.0"/>
  <p:tag name="KSO_WM_BEAUTIFY_FLAG" val="#wm#"/>
  <p:tag name="KSO_WM_UNIT_BLOCK" val="0"/>
  <p:tag name="KSO_WM_UNIT_SM_LIMIT_TYPE" val="0"/>
  <p:tag name="KSO_WM_UNIT_DECORATE_INFO" val="{&quot;DecorateInfoX&quot;:{&quot;IsLeft&quot;:true,&quot;IsRight&quot;:false,&quot;IsAbs&quot;:true},&quot;DecorateInfoY&quot;:{&quot;IsTop&quot;:true,&quot;IsBottom&quot;:false,&quot;IsAbs&quot;:true}}"/>
  <p:tag name="KSO_WM_TEMPLATE_CATEGORY" val="custom"/>
  <p:tag name="KSO_WM_TEMPLATE_INDEX" val="20204519"/>
  <p:tag name="KSO_WM_UNIT_ID" val="custom20204519_11*z*1"/>
</p:tagLst>
</file>

<file path=ppt/tags/tag242.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TYPE" val="a"/>
  <p:tag name="KSO_WM_UNIT_INDEX" val="1"/>
  <p:tag name="KSO_WM_UNIT_PRESET_TEXT" val="单击此处添加大标题"/>
  <p:tag name="KSO_WM_UNIT_VALUE" val="30"/>
  <p:tag name="KSO_WM_UNIT_DEFAULT_FONT" val="28;32;4"/>
  <p:tag name="KSO_WM_UNIT_BLOCK" val="0"/>
  <p:tag name="KSO_WM_TEMPLATE_CATEGORY" val="custom"/>
  <p:tag name="KSO_WM_TEMPLATE_INDEX" val="20204519"/>
  <p:tag name="KSO_WM_UNIT_ID" val="custom20204519_11*a*1"/>
  <p:tag name="KSO_WM_UNIT_ISNUMDGMTITLE" val="0"/>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2_1"/>
  <p:tag name="KSO_WM_UNIT_LAYERLEVEL" val="1_1"/>
  <p:tag name="KSO_WM_TAG_VERSION" val="1.0"/>
  <p:tag name="KSO_WM_BEAUTIFY_FLAG" val="#wm#"/>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TEMPLATE_CATEGORY" val="custom"/>
  <p:tag name="KSO_WM_TEMPLATE_INDEX" val="20204519"/>
  <p:tag name="KSO_WM_UNIT_ID" val="custom20204519_9*h_i*2_1"/>
</p:tagLst>
</file>

<file path=ppt/tags/tag244.xml><?xml version="1.0" encoding="utf-8"?>
<p:tagLst xmlns:p="http://schemas.openxmlformats.org/presentationml/2006/main">
  <p:tag name="KSO_WM_TEMPLATE_SUBCATEGORY" val="0"/>
  <p:tag name="KSO_WM_SLIDE_TYPE" val="text"/>
  <p:tag name="KSO_WM_SLIDE_SUBTYPE" val="pureTxt"/>
  <p:tag name="KSO_WM_SLIDE_ITEM_CNT" val="0"/>
  <p:tag name="KSO_WM_SLIDE_INDEX" val="11"/>
  <p:tag name="KSO_WM_SLIDE_SIZE" val="864.189*348.094"/>
  <p:tag name="KSO_WM_SLIDE_POSITION" val="47.9054*119.906"/>
  <p:tag name="KSO_WM_TAG_VERSION" val="1.0"/>
  <p:tag name="KSO_WM_BEAUTIFY_FLAG" val="#wm#"/>
  <p:tag name="KSO_WM_SLIDE_LAYOUT" val="a_i_z_h"/>
  <p:tag name="KSO_WM_SLIDE_LAYOUT_CNT" val="1_1_1_2"/>
  <p:tag name="KSO_WM_SLIDE_LAYOUT_INFO" val="{&quot;direction&quot;:0,&quot;horizontalAlign&quot;:-1,&quot;verticalAlign&quot;:-1,&quot;type&quot;:0,&quot;diagramDirection&quot;:0,&quot;canSetOverLayout&quot;:0,&quot;isOverLayout&quot;:0,&quot;normalSize&quot;:{&quot;size1&quot;:13.5},&quot;minSize&quot;:{&quot;size1&quot;:13.5},&quot;maxSize&quot;:{&quot;size1&quot;:13.5},&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0,&quot;right&quot;:1.69,&quot;bottom&quot;:0.026},&quot;edge&quot;:{&quot;left&quot;:true,&quot;top&quot;:true,&quot;right&quot;:true,&quot;bottom&quot;:false}},{&quot;direction&quot;:1,&quot;horizontalAlign&quot;:-1,&quot;verticalAlign&quot;:-1,&quot;type&quot;:0,&quot;diagramDirection&quot;:0,&quot;canSetOverLayout&quot;:0,&quot;isOverLayout&quot;:0,&quot;normalSize&quot;:{&quot;size1&quot;:52.4},&quot;minSize&quot;:{&quot;size1&quot;:35.0},&quot;maxSize&quot;:{&quot;size1&quot;:70.0},&quot;edge&quot;:{&quot;left&quot;:true,&quot;top&quot;:false,&quot;right&quot;:true,&quot;bottom&quot;:true},&quot;subLayout&quot;:[{&quot;direction&quot;:0,&quot;horizontalAlign&quot;:-1,&quot;verticalAlign&quot;:-1,&quot;type&quot;:0,&quot;diagramDirection&quot;:0,&quot;canSetOverLayout&quot;:0,&quot;isOverLayout&quot;:0,&quot;margin&quot;:{&quot;left&quot;:1.69,&quot;top&quot;:1.69,&quot;right&quot;:1.8,&quot;bottom&quot;:2.54},&quot;edge&quot;:{&quot;left&quot;:true,&quot;top&quot;:false,&quot;right&quot;:false,&quot;bottom&quot;:true}},{&quot;direction&quot;:1,&quot;horizontalAlign&quot;:-1,&quot;verticalAlign&quot;:-1,&quot;type&quot;:0,&quot;diagramDirection&quot;:0,&quot;canSetOverLayout&quot;:0,&quot;isOverLayout&quot;:0,&quot;margin&quot;:{&quot;left&quot;:0.2,&quot;top&quot;:1.69,&quot;right&quot;:1.69,&quot;bottom&quot;:2.54},&quot;edge&quot;:{&quot;left&quot;:false,&quot;top&quot;:false,&quot;right&quot;:true,&quot;bottom&quot;:true}}]}]}"/>
  <p:tag name="KSO_WM_SLIDE_BACKGROUND" val="[&quot;general&quot;,&quot;navigation&quot;]"/>
  <p:tag name="KSO_WM_SLIDE_RATIO" val="1.777778"/>
  <p:tag name="KSO_WM_TEMPLATE_MASTER_TYPE" val="1"/>
  <p:tag name="KSO_WM_TEMPLATE_COLOR_TYPE" val="1"/>
  <p:tag name="KSO_WM_TEMPLATE_CATEGORY" val="custom"/>
  <p:tag name="KSO_WM_TEMPLATE_INDEX" val="20204519"/>
  <p:tag name="KSO_WM_SLIDE_ID" val="custom20204519_11"/>
</p:tagLst>
</file>

<file path=ppt/tags/tag245.xml><?xml version="1.0" encoding="utf-8"?>
<p:tagLst xmlns:p="http://schemas.openxmlformats.org/presentationml/2006/main">
  <p:tag name="KSO_WM_SLIDE_BACKGROUND_TYPE" val="navigation"/>
  <p:tag name="KSO_WM_UNIT_SUBTYPE" val="h"/>
  <p:tag name="KSO_WM_TEMPLATE_CATEGORY" val="custom"/>
  <p:tag name="KSO_WM_TEMPLATE_INDEX" val="20204519"/>
  <p:tag name="KSO_WM_UNIT_ID" val="custom20204519_12*i*1"/>
  <p:tag name="KSO_WM_UNIT_TYPE" val="i"/>
  <p:tag name="KSO_WM_UNIT_INDEX" val="1"/>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BK_DARK_LIGHT" val="2"/>
</p:tagLst>
</file>

<file path=ppt/tags/tag246.xml><?xml version="1.0" encoding="utf-8"?>
<p:tagLst xmlns:p="http://schemas.openxmlformats.org/presentationml/2006/main">
  <p:tag name="KSO_WM_SLIDE_BACKGROUND_TYPE" val="navigation"/>
  <p:tag name="KSO_WM_TEMPLATE_CATEGORY" val="custom"/>
  <p:tag name="KSO_WM_TEMPLATE_INDEX" val="20204519"/>
  <p:tag name="KSO_WM_UNIT_TYPE" val="i"/>
  <p:tag name="KSO_WM_UNIT_INDEX" val="2"/>
  <p:tag name="KSO_WM_UNIT_HIGHLIGHT" val="0"/>
  <p:tag name="KSO_WM_UNIT_COMPATIBLE" val="0"/>
  <p:tag name="KSO_WM_UNIT_DIAGRAM_ISNUMVISUAL" val="0"/>
  <p:tag name="KSO_WM_UNIT_DIAGRAM_ISREFERUNIT" val="0"/>
  <p:tag name="KSO_WM_UNIT_ID" val="custom20204519_12*i*2"/>
  <p:tag name="KSO_WM_UNIT_LAYERLEVEL" val="1"/>
  <p:tag name="KSO_WM_TAG_VERSION" val="1.0"/>
  <p:tag name="KSO_WM_BEAUTIFY_FLAG" val="#wm#"/>
</p:tagLst>
</file>

<file path=ppt/tags/tag247.xml><?xml version="1.0" encoding="utf-8"?>
<p:tagLst xmlns:p="http://schemas.openxmlformats.org/presentationml/2006/main">
  <p:tag name="KSO_WM_SLIDE_BACKGROUND_TYPE" val="navigation"/>
  <p:tag name="KSO_WM_TEMPLATE_CATEGORY" val="custom"/>
  <p:tag name="KSO_WM_TEMPLATE_INDEX" val="20204519"/>
  <p:tag name="KSO_WM_UNIT_TYPE" val="i"/>
  <p:tag name="KSO_WM_UNIT_INDEX" val="3"/>
  <p:tag name="KSO_WM_UNIT_HIGHLIGHT" val="0"/>
  <p:tag name="KSO_WM_UNIT_COMPATIBLE" val="0"/>
  <p:tag name="KSO_WM_UNIT_DIAGRAM_ISNUMVISUAL" val="0"/>
  <p:tag name="KSO_WM_UNIT_DIAGRAM_ISREFERUNIT" val="0"/>
  <p:tag name="KSO_WM_UNIT_ID" val="custom20204519_12*i*3"/>
  <p:tag name="KSO_WM_UNIT_LAYERLEVEL" val="1"/>
  <p:tag name="KSO_WM_TAG_VERSION" val="1.0"/>
  <p:tag name="KSO_WM_BEAUTIFY_FLAG" val="#wm#"/>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
  <p:tag name="KSO_WM_UNIT_LAYERLEVEL" val="1_1"/>
  <p:tag name="KSO_WM_TAG_VERSION" val="1.0"/>
  <p:tag name="KSO_WM_BEAUTIFY_FLAG" val="#wm#"/>
  <p:tag name="KSO_WM_UNIT_BLOCK" val="0"/>
  <p:tag name="KSO_WM_UNIT_SM_LIMIT_TYPE" val="2"/>
  <p:tag name="KSO_WM_UNIT_DECORATE_INFO" val="{&quot;DecorateInfoX&quot;:{&quot;IsLeft&quot;:false,&quot;IsRight&quot;:true,&quot;IsAbs&quot;:true},&quot;DecorateInfoY&quot;:{&quot;IsTop&quot;:true,&quot;IsBottom&quot;:false,&quot;IsAbs&quot;:true}}"/>
  <p:tag name="KSO_WM_TEMPLATE_CATEGORY" val="custom"/>
  <p:tag name="KSO_WM_TEMPLATE_INDEX" val="20204519"/>
  <p:tag name="KSO_WM_UNIT_ID" val="custom20204519_12*h_i*1_1"/>
</p:tagLst>
</file>

<file path=ppt/tags/tag249.xml><?xml version="1.0" encoding="utf-8"?>
<p:tagLst xmlns:p="http://schemas.openxmlformats.org/presentationml/2006/main">
  <p:tag name="KSO_WM_UNIT_BLOCK" val="0"/>
  <p:tag name="KSO_WM_UNIT_PRESET_TEXT" val="单击此处输入你的正文，文字是您思想的提炼，请言简意赅的阐述…"/>
  <p:tag name="KSO_WM_UNIT_NOCLEAR" val="0"/>
  <p:tag name="KSO_WM_UNIT_VALUE" val="34"/>
  <p:tag name="KSO_WM_UNIT_HIGHLIGHT" val="0"/>
  <p:tag name="KSO_WM_UNIT_COMPATIBLE" val="0"/>
  <p:tag name="KSO_WM_UNIT_DIAGRAM_ISNUMVISUAL" val="0"/>
  <p:tag name="KSO_WM_UNIT_DIAGRAM_ISREFERUNIT" val="0"/>
  <p:tag name="KSO_WM_UNIT_TYPE" val="h_f"/>
  <p:tag name="KSO_WM_UNIT_INDEX" val="1_1"/>
  <p:tag name="KSO_WM_UNIT_LAYERLEVEL" val="1_1"/>
  <p:tag name="KSO_WM_TAG_VERSION" val="1.0"/>
  <p:tag name="KSO_WM_BEAUTIFY_FLAG" val="#wm#"/>
  <p:tag name="KSO_WM_TEMPLATE_CATEGORY" val="custom"/>
  <p:tag name="KSO_WM_TEMPLATE_INDEX" val="20204519"/>
  <p:tag name="KSO_WM_UNIT_ID" val="custom20204519_12*h_f*1_1"/>
  <p:tag name="KSO_WM_UNIT_SUBTYPE" val="a"/>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TYPE" val="a"/>
  <p:tag name="KSO_WM_UNIT_INDEX" val="1"/>
  <p:tag name="KSO_WM_UNIT_PRESET_TEXT" val="单击此处添加大标题"/>
  <p:tag name="KSO_WM_UNIT_VALUE" val="30"/>
  <p:tag name="KSO_WM_UNIT_DEFAULT_FONT" val="28;32;4"/>
  <p:tag name="KSO_WM_UNIT_BLOCK" val="0"/>
  <p:tag name="KSO_WM_TEMPLATE_CATEGORY" val="custom"/>
  <p:tag name="KSO_WM_TEMPLATE_INDEX" val="20204519"/>
  <p:tag name="KSO_WM_UNIT_ID" val="custom20204519_12*a*1"/>
  <p:tag name="KSO_WM_UNIT_ISNUMDGMTITLE" val="0"/>
</p:tagLst>
</file>

<file path=ppt/tags/tag251.xml><?xml version="1.0" encoding="utf-8"?>
<p:tagLst xmlns:p="http://schemas.openxmlformats.org/presentationml/2006/main">
  <p:tag name="KSO_WM_TEMPLATE_SUBCATEGORY" val="0"/>
  <p:tag name="KSO_WM_SLIDE_TYPE" val="text"/>
  <p:tag name="KSO_WM_SLIDE_SUBTYPE" val="picTxt"/>
  <p:tag name="KSO_WM_SLIDE_ITEM_CNT" val="0"/>
  <p:tag name="KSO_WM_SLIDE_INDEX" val="12"/>
  <p:tag name="KSO_WM_SLIDE_SIZE" val="717.856*361.572"/>
  <p:tag name="KSO_WM_SLIDE_POSITION" val="121.072*106.428"/>
  <p:tag name="KSO_WM_TAG_VERSION" val="1.0"/>
  <p:tag name="KSO_WM_BEAUTIFY_FLAG" val="#wm#"/>
  <p:tag name="KSO_WM_SLIDE_LAYOUT" val="a_i_h"/>
  <p:tag name="KSO_WM_SLIDE_LAYOUT_CNT" val="1_1_2"/>
  <p:tag name="KSO_WM_SLIDE_LAYOUT_INFO" val="{&quot;direction&quot;:0,&quot;horizontalAlign&quot;:-1,&quot;verticalAlign&quot;:-1,&quot;type&quot;:0,&quot;diagramDirection&quot;:0,&quot;canSetOverLayout&quot;:0,&quot;isOverLayout&quot;:0,&quot;normalSize&quot;:{&quot;size1&quot;:13.3},&quot;minSize&quot;:{&quot;size1&quot;:13.3},&quot;maxSize&quot;:{&quot;size1&quot;:13.3},&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425,&quot;right&quot;:1.692,&quot;bottom&quot;:0.425},&quot;edge&quot;:{&quot;left&quot;:true,&quot;top&quot;:true,&quot;right&quot;:true,&quot;bottom&quot;:false}},{&quot;direction&quot;:0,&quot;horizontalAlign&quot;:-1,&quot;verticalAlign&quot;:-1,&quot;type&quot;:0,&quot;diagramDirection&quot;:0,&quot;canSetOverLayout&quot;:0,&quot;isOverLayout&quot;:0,&quot;margin&quot;:{&quot;left&quot;:1.69,&quot;top&quot;:1.27,&quot;right&quot;:1.69,&quot;bottom&quot;:2.54},&quot;edge&quot;:{&quot;left&quot;:true,&quot;top&quot;:false,&quot;right&quot;:true,&quot;bottom&quot;:true}}]}"/>
  <p:tag name="KSO_WM_SLIDE_BACKGROUND" val="[&quot;general&quot;,&quot;navigation&quot;]"/>
  <p:tag name="KSO_WM_SLIDE_RATIO" val="1.777778"/>
  <p:tag name="KSO_WM_TEMPLATE_MASTER_TYPE" val="1"/>
  <p:tag name="KSO_WM_TEMPLATE_COLOR_TYPE" val="1"/>
  <p:tag name="KSO_WM_TEMPLATE_CATEGORY" val="custom"/>
  <p:tag name="KSO_WM_TEMPLATE_INDEX" val="20204519"/>
  <p:tag name="KSO_WM_SLIDE_ID" val="custom20204519_12"/>
</p:tagLst>
</file>

<file path=ppt/tags/tag252.xml><?xml version="1.0" encoding="utf-8"?>
<p:tagLst xmlns:p="http://schemas.openxmlformats.org/presentationml/2006/main">
  <p:tag name="KSO_WM_SLIDE_BACKGROUND_TYPE" val="navigation"/>
  <p:tag name="KSO_WM_UNIT_SUBTYPE" val="h"/>
  <p:tag name="KSO_WM_TEMPLATE_CATEGORY" val="custom"/>
  <p:tag name="KSO_WM_TEMPLATE_INDEX" val="20204519"/>
  <p:tag name="KSO_WM_UNIT_ID" val="custom20204519_12*i*1"/>
  <p:tag name="KSO_WM_UNIT_TYPE" val="i"/>
  <p:tag name="KSO_WM_UNIT_INDEX" val="1"/>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BK_DARK_LIGHT" val="2"/>
</p:tagLst>
</file>

<file path=ppt/tags/tag253.xml><?xml version="1.0" encoding="utf-8"?>
<p:tagLst xmlns:p="http://schemas.openxmlformats.org/presentationml/2006/main">
  <p:tag name="KSO_WM_SLIDE_BACKGROUND_TYPE" val="navigation"/>
  <p:tag name="KSO_WM_TEMPLATE_CATEGORY" val="custom"/>
  <p:tag name="KSO_WM_TEMPLATE_INDEX" val="20204519"/>
  <p:tag name="KSO_WM_UNIT_TYPE" val="i"/>
  <p:tag name="KSO_WM_UNIT_INDEX" val="2"/>
  <p:tag name="KSO_WM_UNIT_HIGHLIGHT" val="0"/>
  <p:tag name="KSO_WM_UNIT_COMPATIBLE" val="0"/>
  <p:tag name="KSO_WM_UNIT_DIAGRAM_ISNUMVISUAL" val="0"/>
  <p:tag name="KSO_WM_UNIT_DIAGRAM_ISREFERUNIT" val="0"/>
  <p:tag name="KSO_WM_UNIT_ID" val="custom20204519_12*i*2"/>
  <p:tag name="KSO_WM_UNIT_LAYERLEVEL" val="1"/>
  <p:tag name="KSO_WM_TAG_VERSION" val="1.0"/>
  <p:tag name="KSO_WM_BEAUTIFY_FLAG" val="#wm#"/>
</p:tagLst>
</file>

<file path=ppt/tags/tag254.xml><?xml version="1.0" encoding="utf-8"?>
<p:tagLst xmlns:p="http://schemas.openxmlformats.org/presentationml/2006/main">
  <p:tag name="KSO_WM_SLIDE_BACKGROUND_TYPE" val="navigation"/>
  <p:tag name="KSO_WM_TEMPLATE_CATEGORY" val="custom"/>
  <p:tag name="KSO_WM_TEMPLATE_INDEX" val="20204519"/>
  <p:tag name="KSO_WM_UNIT_TYPE" val="i"/>
  <p:tag name="KSO_WM_UNIT_INDEX" val="3"/>
  <p:tag name="KSO_WM_UNIT_HIGHLIGHT" val="0"/>
  <p:tag name="KSO_WM_UNIT_COMPATIBLE" val="0"/>
  <p:tag name="KSO_WM_UNIT_DIAGRAM_ISNUMVISUAL" val="0"/>
  <p:tag name="KSO_WM_UNIT_DIAGRAM_ISREFERUNIT" val="0"/>
  <p:tag name="KSO_WM_UNIT_ID" val="custom20204519_12*i*3"/>
  <p:tag name="KSO_WM_UNIT_LAYERLEVEL" val="1"/>
  <p:tag name="KSO_WM_TAG_VERSION" val="1.0"/>
  <p:tag name="KSO_WM_BEAUTIFY_FLAG" val="#wm#"/>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
  <p:tag name="KSO_WM_UNIT_LAYERLEVEL" val="1_1"/>
  <p:tag name="KSO_WM_TAG_VERSION" val="1.0"/>
  <p:tag name="KSO_WM_BEAUTIFY_FLAG" val="#wm#"/>
  <p:tag name="KSO_WM_UNIT_BLOCK" val="0"/>
  <p:tag name="KSO_WM_UNIT_SM_LIMIT_TYPE" val="2"/>
  <p:tag name="KSO_WM_UNIT_DECORATE_INFO" val="{&quot;DecorateInfoX&quot;:{&quot;IsLeft&quot;:false,&quot;IsRight&quot;:true,&quot;IsAbs&quot;:true},&quot;DecorateInfoY&quot;:{&quot;IsTop&quot;:true,&quot;IsBottom&quot;:false,&quot;IsAbs&quot;:true}}"/>
  <p:tag name="KSO_WM_TEMPLATE_CATEGORY" val="custom"/>
  <p:tag name="KSO_WM_TEMPLATE_INDEX" val="20204519"/>
  <p:tag name="KSO_WM_UNIT_ID" val="custom20204519_12*h_i*1_1"/>
</p:tagLst>
</file>

<file path=ppt/tags/tag256.xml><?xml version="1.0" encoding="utf-8"?>
<p:tagLst xmlns:p="http://schemas.openxmlformats.org/presentationml/2006/main">
  <p:tag name="KSO_WM_UNIT_BLOCK" val="0"/>
  <p:tag name="KSO_WM_UNIT_PRESET_TEXT" val="单击此处输入你的正文，文字是您思想的提炼，请言简意赅的阐述…"/>
  <p:tag name="KSO_WM_UNIT_NOCLEAR" val="0"/>
  <p:tag name="KSO_WM_UNIT_VALUE" val="34"/>
  <p:tag name="KSO_WM_UNIT_HIGHLIGHT" val="0"/>
  <p:tag name="KSO_WM_UNIT_COMPATIBLE" val="0"/>
  <p:tag name="KSO_WM_UNIT_DIAGRAM_ISNUMVISUAL" val="0"/>
  <p:tag name="KSO_WM_UNIT_DIAGRAM_ISREFERUNIT" val="0"/>
  <p:tag name="KSO_WM_UNIT_TYPE" val="h_f"/>
  <p:tag name="KSO_WM_UNIT_INDEX" val="1_1"/>
  <p:tag name="KSO_WM_UNIT_LAYERLEVEL" val="1_1"/>
  <p:tag name="KSO_WM_TAG_VERSION" val="1.0"/>
  <p:tag name="KSO_WM_BEAUTIFY_FLAG" val="#wm#"/>
  <p:tag name="KSO_WM_TEMPLATE_CATEGORY" val="custom"/>
  <p:tag name="KSO_WM_TEMPLATE_INDEX" val="20204519"/>
  <p:tag name="KSO_WM_UNIT_ID" val="custom20204519_12*h_f*1_1"/>
  <p:tag name="KSO_WM_UNIT_SUBTYPE" val="a"/>
</p:tagLst>
</file>

<file path=ppt/tags/tag257.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TYPE" val="a"/>
  <p:tag name="KSO_WM_UNIT_INDEX" val="1"/>
  <p:tag name="KSO_WM_UNIT_PRESET_TEXT" val="单击此处添加大标题"/>
  <p:tag name="KSO_WM_UNIT_VALUE" val="30"/>
  <p:tag name="KSO_WM_UNIT_DEFAULT_FONT" val="28;32;4"/>
  <p:tag name="KSO_WM_UNIT_BLOCK" val="0"/>
  <p:tag name="KSO_WM_TEMPLATE_CATEGORY" val="custom"/>
  <p:tag name="KSO_WM_TEMPLATE_INDEX" val="20204519"/>
  <p:tag name="KSO_WM_UNIT_ID" val="custom20204519_12*a*1"/>
  <p:tag name="KSO_WM_UNIT_ISNUMDGMTITLE" val="0"/>
</p:tagLst>
</file>

<file path=ppt/tags/tag258.xml><?xml version="1.0" encoding="utf-8"?>
<p:tagLst xmlns:p="http://schemas.openxmlformats.org/presentationml/2006/main">
  <p:tag name="KSO_WM_TEMPLATE_SUBCATEGORY" val="0"/>
  <p:tag name="KSO_WM_SLIDE_TYPE" val="text"/>
  <p:tag name="KSO_WM_SLIDE_SUBTYPE" val="picTxt"/>
  <p:tag name="KSO_WM_SLIDE_ITEM_CNT" val="0"/>
  <p:tag name="KSO_WM_SLIDE_INDEX" val="12"/>
  <p:tag name="KSO_WM_SLIDE_SIZE" val="717.856*361.572"/>
  <p:tag name="KSO_WM_SLIDE_POSITION" val="121.072*106.428"/>
  <p:tag name="KSO_WM_TAG_VERSION" val="1.0"/>
  <p:tag name="KSO_WM_BEAUTIFY_FLAG" val="#wm#"/>
  <p:tag name="KSO_WM_SLIDE_LAYOUT" val="a_i_h"/>
  <p:tag name="KSO_WM_SLIDE_LAYOUT_CNT" val="1_1_2"/>
  <p:tag name="KSO_WM_SLIDE_LAYOUT_INFO" val="{&quot;direction&quot;:0,&quot;horizontalAlign&quot;:-1,&quot;verticalAlign&quot;:-1,&quot;type&quot;:0,&quot;diagramDirection&quot;:0,&quot;canSetOverLayout&quot;:0,&quot;isOverLayout&quot;:0,&quot;normalSize&quot;:{&quot;size1&quot;:13.3},&quot;minSize&quot;:{&quot;size1&quot;:13.3},&quot;maxSize&quot;:{&quot;size1&quot;:13.3},&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425,&quot;right&quot;:1.692,&quot;bottom&quot;:0.425},&quot;edge&quot;:{&quot;left&quot;:true,&quot;top&quot;:true,&quot;right&quot;:true,&quot;bottom&quot;:false}},{&quot;direction&quot;:0,&quot;horizontalAlign&quot;:-1,&quot;verticalAlign&quot;:-1,&quot;type&quot;:0,&quot;diagramDirection&quot;:0,&quot;canSetOverLayout&quot;:0,&quot;isOverLayout&quot;:0,&quot;margin&quot;:{&quot;left&quot;:1.69,&quot;top&quot;:1.27,&quot;right&quot;:1.69,&quot;bottom&quot;:2.54},&quot;edge&quot;:{&quot;left&quot;:true,&quot;top&quot;:false,&quot;right&quot;:true,&quot;bottom&quot;:true}}]}"/>
  <p:tag name="KSO_WM_SLIDE_BACKGROUND" val="[&quot;general&quot;,&quot;navigation&quot;]"/>
  <p:tag name="KSO_WM_SLIDE_RATIO" val="1.777778"/>
  <p:tag name="KSO_WM_TEMPLATE_MASTER_TYPE" val="1"/>
  <p:tag name="KSO_WM_TEMPLATE_COLOR_TYPE" val="1"/>
  <p:tag name="KSO_WM_TEMPLATE_CATEGORY" val="custom"/>
  <p:tag name="KSO_WM_TEMPLATE_INDEX" val="20204519"/>
  <p:tag name="KSO_WM_SLIDE_ID" val="custom20204519_12"/>
</p:tagLst>
</file>

<file path=ppt/tags/tag259.xml><?xml version="1.0" encoding="utf-8"?>
<p:tagLst xmlns:p="http://schemas.openxmlformats.org/presentationml/2006/main">
  <p:tag name="KSO_WM_SLIDE_BACKGROUND_TYPE" val="topBottom"/>
  <p:tag name="KSO_WM_UNIT_SUBTYPE" val="h"/>
  <p:tag name="KSO_WM_TEMPLATE_CATEGORY" val="custom"/>
  <p:tag name="KSO_WM_TEMPLATE_INDEX" val="20204519"/>
  <p:tag name="KSO_WM_UNIT_ID" val="custom20204519_21*i*1"/>
  <p:tag name="KSO_WM_UNIT_TYPE" val="i"/>
  <p:tag name="KSO_WM_UNIT_INDEX" val="1"/>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BK_DARK_LIGHT" val="2"/>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p="http://schemas.openxmlformats.org/presentationml/2006/main">
  <p:tag name="KSO_WM_SLIDE_BACKGROUND_TYPE" val="topBottom"/>
  <p:tag name="KSO_WM_TEMPLATE_CATEGORY" val="custom"/>
  <p:tag name="KSO_WM_TEMPLATE_INDEX" val="20204519"/>
  <p:tag name="KSO_WM_UNIT_TYPE" val="i"/>
  <p:tag name="KSO_WM_UNIT_INDEX" val="2"/>
  <p:tag name="KSO_WM_UNIT_HIGHLIGHT" val="0"/>
  <p:tag name="KSO_WM_UNIT_COMPATIBLE" val="0"/>
  <p:tag name="KSO_WM_UNIT_DIAGRAM_ISNUMVISUAL" val="0"/>
  <p:tag name="KSO_WM_UNIT_DIAGRAM_ISREFERUNIT" val="0"/>
  <p:tag name="KSO_WM_UNIT_ID" val="custom20204519_21*i*2"/>
  <p:tag name="KSO_WM_UNIT_LAYERLEVEL" val="1"/>
  <p:tag name="KSO_WM_TAG_VERSION" val="1.0"/>
  <p:tag name="KSO_WM_BEAUTIFY_FLAG" val="#wm#"/>
</p:tagLst>
</file>

<file path=ppt/tags/tag261.xml><?xml version="1.0" encoding="utf-8"?>
<p:tagLst xmlns:p="http://schemas.openxmlformats.org/presentationml/2006/main">
  <p:tag name="KSO_WM_SLIDE_BACKGROUND_TYPE" val="topBottom"/>
  <p:tag name="KSO_WM_TEMPLATE_CATEGORY" val="custom"/>
  <p:tag name="KSO_WM_TEMPLATE_INDEX" val="20204519"/>
  <p:tag name="KSO_WM_UNIT_TYPE" val="i"/>
  <p:tag name="KSO_WM_UNIT_INDEX" val="3"/>
  <p:tag name="KSO_WM_UNIT_HIGHLIGHT" val="0"/>
  <p:tag name="KSO_WM_UNIT_COMPATIBLE" val="0"/>
  <p:tag name="KSO_WM_UNIT_DIAGRAM_ISNUMVISUAL" val="0"/>
  <p:tag name="KSO_WM_UNIT_DIAGRAM_ISREFERUNIT" val="0"/>
  <p:tag name="KSO_WM_UNIT_ID" val="custom20204519_21*i*3"/>
  <p:tag name="KSO_WM_UNIT_LAYERLEVEL" val="1"/>
  <p:tag name="KSO_WM_TAG_VERSION" val="1.0"/>
  <p:tag name="KSO_WM_BEAUTIFY_FLAG" val="#wm#"/>
</p:tagLst>
</file>

<file path=ppt/tags/tag262.xml><?xml version="1.0" encoding="utf-8"?>
<p:tagLst xmlns:p="http://schemas.openxmlformats.org/presentationml/2006/main">
  <p:tag name="KSO_WM_UNIT_PRESET_TEXT" val="单击此处输入你的正文，文字是您思想的提炼，为了最终演示发布的良好效果，请尽量言简意赅的阐述观点；根据需要可酌情增减文字，以便观者可以准确理解您所传达的信息。"/>
  <p:tag name="KSO_WM_UNIT_NOCLEAR" val="0"/>
  <p:tag name="KSO_WM_UNIT_VALUE" val="84"/>
  <p:tag name="KSO_WM_UNIT_HIGHLIGHT" val="0"/>
  <p:tag name="KSO_WM_UNIT_COMPATIBLE" val="0"/>
  <p:tag name="KSO_WM_UNIT_DIAGRAM_ISNUMVISUAL" val="0"/>
  <p:tag name="KSO_WM_UNIT_DIAGRAM_ISREFERUNIT" val="0"/>
  <p:tag name="KSO_WM_UNIT_TYPE" val="f"/>
  <p:tag name="KSO_WM_UNIT_INDEX" val="1"/>
  <p:tag name="KSO_WM_UNIT_LAYERLEVEL" val="1"/>
  <p:tag name="KSO_WM_TAG_VERSION" val="1.0"/>
  <p:tag name="KSO_WM_BEAUTIFY_FLAG" val="#wm#"/>
  <p:tag name="KSO_WM_UNIT_DEFAULT_FONT" val="14;18;2"/>
  <p:tag name="KSO_WM_UNIT_BLOCK" val="0"/>
  <p:tag name="KSO_WM_UNIT_SM_LIMIT_TYPE" val="1"/>
  <p:tag name="KSO_WM_TEMPLATE_CATEGORY" val="custom"/>
  <p:tag name="KSO_WM_TEMPLATE_INDEX" val="20204519"/>
  <p:tag name="KSO_WM_UNIT_ID" val="custom20204519_21*f*1"/>
  <p:tag name="KSO_WM_UNIT_SUBTYPE" val="a"/>
</p:tagLst>
</file>

<file path=ppt/tags/tag263.xml><?xml version="1.0" encoding="utf-8"?>
<p:tagLst xmlns:p="http://schemas.openxmlformats.org/presentationml/2006/main">
  <p:tag name="KSO_WM_TEMPLATE_SUBCATEGORY" val="0"/>
  <p:tag name="KSO_WM_SLIDE_TYPE" val="text"/>
  <p:tag name="KSO_WM_SLIDE_SUBTYPE" val="picTxt"/>
  <p:tag name="KSO_WM_SLIDE_ITEM_CNT" val="0"/>
  <p:tag name="KSO_WM_SLIDE_INDEX" val="21"/>
  <p:tag name="KSO_WM_SLIDE_SIZE" val="960*491"/>
  <p:tag name="KSO_WM_SLIDE_POSITION" val="0*0"/>
  <p:tag name="KSO_WM_TAG_VERSION" val="1.0"/>
  <p:tag name="KSO_WM_BEAUTIFY_FLAG" val="#wm#"/>
  <p:tag name="KSO_WM_SLIDE_LAYOUT" val="d_f_i"/>
  <p:tag name="KSO_WM_SLIDE_LAYOUT_CNT" val="2_1_1"/>
  <p:tag name="KSO_WM_SLIDE_LAYOUT_INFO" val="{&quot;direction&quot;:0,&quot;horizontalAlign&quot;:-1,&quot;verticalAlign&quot;:-1,&quot;type&quot;:0,&quot;diagramDirection&quot;:0,&quot;canSetOverLayout&quot;:0,&quot;isOverLayout&quot;:0,&quot;normalSize&quot;:{&quot;size1&quot;:24.2},&quot;minSize&quot;:{&quot;size1&quot;:19.2},&quot;maxSize&quot;:{&quot;size1&quot;:45.4},&quot;edge&quot;:{&quot;left&quot;:true,&quot;top&quot;:true,&quot;right&quot;:true,&quot;bottom&quot;:true},&quot;backgroundInfo&quot;:[{&quot;type&quot;:&quot;general&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1.69,&quot;right&quot;:1.69,&quot;bottom&quot;:0.822},&quot;edge&quot;:{&quot;left&quot;:true,&quot;top&quot;:true,&quot;right&quot;:true,&quot;bottom&quot;:false},&quot;backgroundInfo&quot;:[{&quot;type&quot;:&quot;topBottom&quot;,&quot;left&quot;:0.0,&quot;top&quot;:0.0,&quot;right&quot;:0.0,&quot;bottom&quot;:-0.8688097,&quot;leftAbs&quot;:true,&quot;topAbs&quot;:true,&quot;rightAbs&quot;:true,&quot;bottomAbs&quot;:false}]},{&quot;direction&quot;:1,&quot;horizontalAlign&quot;:-1,&quot;verticalAlign&quot;:-1,&quot;type&quot;:0,&quot;diagramDirection&quot;:0,&quot;canSetOverLayout&quot;:0,&quot;isOverLayout&quot;:0,&quot;normalSize&quot;:{&quot;size1&quot;:50.5},&quot;minSize&quot;:{&quot;size1&quot;:34.5},&quot;maxSize&quot;:{&quot;size1&quot;:66.8},&quot;edge&quot;:{&quot;left&quot;:true,&quot;top&quot;:false,&quot;right&quot;:true,&quot;bottom&quot;:true},&quot;subLayout&quot;:[{&quot;direction&quot;:0,&quot;horizontalAlign&quot;:-1,&quot;verticalAlign&quot;:-1,&quot;type&quot;:0,&quot;diagramDirection&quot;:0,&quot;canSetOverLayout&quot;:0,&quot;isOverLayout&quot;:0,&quot;margin&quot;:{&quot;left&quot;:1.69,&quot;top&quot;:0.026,&quot;right&quot;:0.394,&quot;bottom&quot;:1.682},&quot;edge&quot;:{&quot;left&quot;:true,&quot;top&quot;:false,&quot;right&quot;:false,&quot;bottom&quot;:true}},{&quot;direction&quot;:0,&quot;horizontalAlign&quot;:-1,&quot;verticalAlign&quot;:-1,&quot;type&quot;:0,&quot;diagramDirection&quot;:0,&quot;canSetOverLayout&quot;:0,&quot;isOverLayout&quot;:0,&quot;margin&quot;:{&quot;left&quot;:0.026,&quot;top&quot;:0.026,&quot;right&quot;:1.69,&quot;bottom&quot;:1.682},&quot;edge&quot;:{&quot;left&quot;:false,&quot;top&quot;:false,&quot;right&quot;:true,&quot;bottom&quot;:true}}]}]}"/>
  <p:tag name="KSO_WM_SLIDE_CAN_ADD_NAVIGATION" val="1"/>
  <p:tag name="KSO_WM_SLIDE_BACKGROUND" val="[&quot;general&quot;,&quot;topBottom&quot;]"/>
  <p:tag name="KSO_WM_SLIDE_RATIO" val="1.777778"/>
  <p:tag name="KSO_WM_TEMPLATE_MASTER_TYPE" val="1"/>
  <p:tag name="KSO_WM_TEMPLATE_COLOR_TYPE" val="1"/>
  <p:tag name="KSO_WM_TEMPLATE_CATEGORY" val="custom"/>
  <p:tag name="KSO_WM_TEMPLATE_INDEX" val="20204519"/>
  <p:tag name="KSO_WM_SLIDE_ID" val="custom20204519_21"/>
</p:tagLst>
</file>

<file path=ppt/tags/tag264.xml><?xml version="1.0" encoding="utf-8"?>
<p:tagLst xmlns:p="http://schemas.openxmlformats.org/presentationml/2006/main">
  <p:tag name="KSO_WM_SLIDE_BACKGROUND_TYPE" val="navigation"/>
  <p:tag name="KSO_WM_UNIT_SUBTYPE" val="h"/>
  <p:tag name="KSO_WM_TEMPLATE_CATEGORY" val="custom"/>
  <p:tag name="KSO_WM_TEMPLATE_INDEX" val="20204519"/>
  <p:tag name="KSO_WM_UNIT_ID" val="custom20204519_12*i*1"/>
  <p:tag name="KSO_WM_UNIT_TYPE" val="i"/>
  <p:tag name="KSO_WM_UNIT_INDEX" val="1"/>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BK_DARK_LIGHT" val="2"/>
</p:tagLst>
</file>

<file path=ppt/tags/tag265.xml><?xml version="1.0" encoding="utf-8"?>
<p:tagLst xmlns:p="http://schemas.openxmlformats.org/presentationml/2006/main">
  <p:tag name="KSO_WM_SLIDE_BACKGROUND_TYPE" val="navigation"/>
  <p:tag name="KSO_WM_TEMPLATE_CATEGORY" val="custom"/>
  <p:tag name="KSO_WM_TEMPLATE_INDEX" val="20204519"/>
  <p:tag name="KSO_WM_UNIT_TYPE" val="i"/>
  <p:tag name="KSO_WM_UNIT_INDEX" val="2"/>
  <p:tag name="KSO_WM_UNIT_HIGHLIGHT" val="0"/>
  <p:tag name="KSO_WM_UNIT_COMPATIBLE" val="0"/>
  <p:tag name="KSO_WM_UNIT_DIAGRAM_ISNUMVISUAL" val="0"/>
  <p:tag name="KSO_WM_UNIT_DIAGRAM_ISREFERUNIT" val="0"/>
  <p:tag name="KSO_WM_UNIT_ID" val="custom20204519_12*i*2"/>
  <p:tag name="KSO_WM_UNIT_LAYERLEVEL" val="1"/>
  <p:tag name="KSO_WM_TAG_VERSION" val="1.0"/>
  <p:tag name="KSO_WM_BEAUTIFY_FLAG" val="#wm#"/>
</p:tagLst>
</file>

<file path=ppt/tags/tag266.xml><?xml version="1.0" encoding="utf-8"?>
<p:tagLst xmlns:p="http://schemas.openxmlformats.org/presentationml/2006/main">
  <p:tag name="KSO_WM_SLIDE_BACKGROUND_TYPE" val="navigation"/>
  <p:tag name="KSO_WM_TEMPLATE_CATEGORY" val="custom"/>
  <p:tag name="KSO_WM_TEMPLATE_INDEX" val="20204519"/>
  <p:tag name="KSO_WM_UNIT_TYPE" val="i"/>
  <p:tag name="KSO_WM_UNIT_INDEX" val="3"/>
  <p:tag name="KSO_WM_UNIT_HIGHLIGHT" val="0"/>
  <p:tag name="KSO_WM_UNIT_COMPATIBLE" val="0"/>
  <p:tag name="KSO_WM_UNIT_DIAGRAM_ISNUMVISUAL" val="0"/>
  <p:tag name="KSO_WM_UNIT_DIAGRAM_ISREFERUNIT" val="0"/>
  <p:tag name="KSO_WM_UNIT_ID" val="custom20204519_12*i*3"/>
  <p:tag name="KSO_WM_UNIT_LAYERLEVEL" val="1"/>
  <p:tag name="KSO_WM_TAG_VERSION" val="1.0"/>
  <p:tag name="KSO_WM_BEAUTIFY_FLAG" val="#wm#"/>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
  <p:tag name="KSO_WM_UNIT_LAYERLEVEL" val="1_1"/>
  <p:tag name="KSO_WM_TAG_VERSION" val="1.0"/>
  <p:tag name="KSO_WM_BEAUTIFY_FLAG" val="#wm#"/>
  <p:tag name="KSO_WM_UNIT_BLOCK" val="0"/>
  <p:tag name="KSO_WM_UNIT_SM_LIMIT_TYPE" val="2"/>
  <p:tag name="KSO_WM_UNIT_DECORATE_INFO" val="{&quot;DecorateInfoX&quot;:{&quot;IsLeft&quot;:false,&quot;IsRight&quot;:true,&quot;IsAbs&quot;:true},&quot;DecorateInfoY&quot;:{&quot;IsTop&quot;:true,&quot;IsBottom&quot;:false,&quot;IsAbs&quot;:true}}"/>
  <p:tag name="KSO_WM_TEMPLATE_CATEGORY" val="custom"/>
  <p:tag name="KSO_WM_TEMPLATE_INDEX" val="20204519"/>
  <p:tag name="KSO_WM_UNIT_ID" val="custom20204519_12*h_i*1_1"/>
</p:tagLst>
</file>

<file path=ppt/tags/tag268.xml><?xml version="1.0" encoding="utf-8"?>
<p:tagLst xmlns:p="http://schemas.openxmlformats.org/presentationml/2006/main">
  <p:tag name="KSO_WM_UNIT_BLOCK" val="0"/>
  <p:tag name="KSO_WM_UNIT_PRESET_TEXT" val="单击此处输入你的正文，文字是您思想的提炼，请言简意赅的阐述…"/>
  <p:tag name="KSO_WM_UNIT_NOCLEAR" val="0"/>
  <p:tag name="KSO_WM_UNIT_VALUE" val="34"/>
  <p:tag name="KSO_WM_UNIT_HIGHLIGHT" val="0"/>
  <p:tag name="KSO_WM_UNIT_COMPATIBLE" val="0"/>
  <p:tag name="KSO_WM_UNIT_DIAGRAM_ISNUMVISUAL" val="0"/>
  <p:tag name="KSO_WM_UNIT_DIAGRAM_ISREFERUNIT" val="0"/>
  <p:tag name="KSO_WM_UNIT_TYPE" val="h_f"/>
  <p:tag name="KSO_WM_UNIT_INDEX" val="1_1"/>
  <p:tag name="KSO_WM_UNIT_LAYERLEVEL" val="1_1"/>
  <p:tag name="KSO_WM_TAG_VERSION" val="1.0"/>
  <p:tag name="KSO_WM_BEAUTIFY_FLAG" val="#wm#"/>
  <p:tag name="KSO_WM_TEMPLATE_CATEGORY" val="custom"/>
  <p:tag name="KSO_WM_TEMPLATE_INDEX" val="20204519"/>
  <p:tag name="KSO_WM_UNIT_ID" val="custom20204519_12*h_f*1_1"/>
  <p:tag name="KSO_WM_UNIT_SUBTYPE" val="a"/>
</p:tagLst>
</file>

<file path=ppt/tags/tag269.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TYPE" val="a"/>
  <p:tag name="KSO_WM_UNIT_INDEX" val="1"/>
  <p:tag name="KSO_WM_UNIT_PRESET_TEXT" val="单击此处添加大标题"/>
  <p:tag name="KSO_WM_UNIT_VALUE" val="30"/>
  <p:tag name="KSO_WM_UNIT_DEFAULT_FONT" val="28;32;4"/>
  <p:tag name="KSO_WM_UNIT_BLOCK" val="0"/>
  <p:tag name="KSO_WM_TEMPLATE_CATEGORY" val="custom"/>
  <p:tag name="KSO_WM_TEMPLATE_INDEX" val="20204519"/>
  <p:tag name="KSO_WM_UNIT_ID" val="custom20204519_12*a*1"/>
  <p:tag name="KSO_WM_UNIT_ISNUMDGMTITLE" val="0"/>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p="http://schemas.openxmlformats.org/presentationml/2006/main">
  <p:tag name="KSO_WM_TEMPLATE_SUBCATEGORY" val="0"/>
  <p:tag name="KSO_WM_SLIDE_TYPE" val="text"/>
  <p:tag name="KSO_WM_SLIDE_SUBTYPE" val="picTxt"/>
  <p:tag name="KSO_WM_SLIDE_ITEM_CNT" val="0"/>
  <p:tag name="KSO_WM_SLIDE_INDEX" val="12"/>
  <p:tag name="KSO_WM_SLIDE_SIZE" val="717.856*361.572"/>
  <p:tag name="KSO_WM_SLIDE_POSITION" val="121.072*106.428"/>
  <p:tag name="KSO_WM_TAG_VERSION" val="1.0"/>
  <p:tag name="KSO_WM_BEAUTIFY_FLAG" val="#wm#"/>
  <p:tag name="KSO_WM_SLIDE_LAYOUT" val="a_i_h"/>
  <p:tag name="KSO_WM_SLIDE_LAYOUT_CNT" val="1_1_2"/>
  <p:tag name="KSO_WM_SLIDE_LAYOUT_INFO" val="{&quot;direction&quot;:0,&quot;horizontalAlign&quot;:-1,&quot;verticalAlign&quot;:-1,&quot;type&quot;:0,&quot;diagramDirection&quot;:0,&quot;canSetOverLayout&quot;:0,&quot;isOverLayout&quot;:0,&quot;normalSize&quot;:{&quot;size1&quot;:13.3},&quot;minSize&quot;:{&quot;size1&quot;:13.3},&quot;maxSize&quot;:{&quot;size1&quot;:13.3},&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425,&quot;right&quot;:1.692,&quot;bottom&quot;:0.425},&quot;edge&quot;:{&quot;left&quot;:true,&quot;top&quot;:true,&quot;right&quot;:true,&quot;bottom&quot;:false}},{&quot;direction&quot;:0,&quot;horizontalAlign&quot;:-1,&quot;verticalAlign&quot;:-1,&quot;type&quot;:0,&quot;diagramDirection&quot;:0,&quot;canSetOverLayout&quot;:0,&quot;isOverLayout&quot;:0,&quot;margin&quot;:{&quot;left&quot;:1.69,&quot;top&quot;:1.27,&quot;right&quot;:1.69,&quot;bottom&quot;:2.54},&quot;edge&quot;:{&quot;left&quot;:true,&quot;top&quot;:false,&quot;right&quot;:true,&quot;bottom&quot;:true}}]}"/>
  <p:tag name="KSO_WM_SLIDE_BACKGROUND" val="[&quot;general&quot;,&quot;navigation&quot;]"/>
  <p:tag name="KSO_WM_SLIDE_RATIO" val="1.777778"/>
  <p:tag name="KSO_WM_TEMPLATE_MASTER_TYPE" val="1"/>
  <p:tag name="KSO_WM_TEMPLATE_COLOR_TYPE" val="1"/>
  <p:tag name="KSO_WM_TEMPLATE_CATEGORY" val="custom"/>
  <p:tag name="KSO_WM_TEMPLATE_INDEX" val="20204519"/>
  <p:tag name="KSO_WM_SLIDE_ID" val="custom20204519_12"/>
</p:tagLst>
</file>

<file path=ppt/tags/tag271.xml><?xml version="1.0" encoding="utf-8"?>
<p:tagLst xmlns:p="http://schemas.openxmlformats.org/presentationml/2006/main">
  <p:tag name="KSO_WM_SLIDE_BACKGROUND_TYPE" val="navigation"/>
  <p:tag name="KSO_WM_UNIT_SUBTYPE" val="h"/>
  <p:tag name="KSO_WM_TEMPLATE_CATEGORY" val="custom"/>
  <p:tag name="KSO_WM_TEMPLATE_INDEX" val="20204519"/>
  <p:tag name="KSO_WM_UNIT_ID" val="custom20204519_11*i*1"/>
  <p:tag name="KSO_WM_UNIT_TYPE" val="i"/>
  <p:tag name="KSO_WM_UNIT_INDEX" val="1"/>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BK_DARK_LIGHT" val="2"/>
</p:tagLst>
</file>

<file path=ppt/tags/tag272.xml><?xml version="1.0" encoding="utf-8"?>
<p:tagLst xmlns:p="http://schemas.openxmlformats.org/presentationml/2006/main">
  <p:tag name="KSO_WM_SLIDE_BACKGROUND_TYPE" val="general"/>
  <p:tag name="KSO_WM_TEMPLATE_CATEGORY" val="custom"/>
  <p:tag name="KSO_WM_TEMPLATE_INDEX" val="20204519"/>
  <p:tag name="KSO_WM_UNIT_TYPE" val="i"/>
  <p:tag name="KSO_WM_UNIT_INDEX" val="1"/>
  <p:tag name="KSO_WM_UNIT_HIGHLIGHT" val="0"/>
  <p:tag name="KSO_WM_UNIT_COMPATIBLE" val="0"/>
  <p:tag name="KSO_WM_UNIT_DIAGRAM_ISNUMVISUAL" val="0"/>
  <p:tag name="KSO_WM_UNIT_DIAGRAM_ISREFERUNIT" val="0"/>
  <p:tag name="KSO_WM_UNIT_ID" val="custom20204519_20*i*1"/>
  <p:tag name="KSO_WM_UNIT_LAYERLEVEL" val="1"/>
  <p:tag name="KSO_WM_TAG_VERSION" val="1.0"/>
  <p:tag name="KSO_WM_BEAUTIFY_FLAG" val="#wm#"/>
</p:tagLst>
</file>

<file path=ppt/tags/tag273.xml><?xml version="1.0" encoding="utf-8"?>
<p:tagLst xmlns:p="http://schemas.openxmlformats.org/presentationml/2006/main">
  <p:tag name="KSO_WM_SLIDE_BACKGROUND_TYPE" val="general"/>
  <p:tag name="KSO_WM_TEMPLATE_CATEGORY" val="custom"/>
  <p:tag name="KSO_WM_TEMPLATE_INDEX" val="20204519"/>
  <p:tag name="KSO_WM_UNIT_TYPE" val="i"/>
  <p:tag name="KSO_WM_UNIT_INDEX" val="2"/>
  <p:tag name="KSO_WM_UNIT_HIGHLIGHT" val="0"/>
  <p:tag name="KSO_WM_UNIT_COMPATIBLE" val="0"/>
  <p:tag name="KSO_WM_UNIT_DIAGRAM_ISNUMVISUAL" val="0"/>
  <p:tag name="KSO_WM_UNIT_DIAGRAM_ISREFERUNIT" val="0"/>
  <p:tag name="KSO_WM_UNIT_ID" val="custom20204519_20*i*2"/>
  <p:tag name="KSO_WM_UNIT_LAYERLEVEL" val="1"/>
  <p:tag name="KSO_WM_TAG_VERSION" val="1.0"/>
  <p:tag name="KSO_WM_BEAUTIFY_FLAG" val="#wm#"/>
</p:tagLst>
</file>

<file path=ppt/tags/tag274.xml><?xml version="1.0" encoding="utf-8"?>
<p:tagLst xmlns:p="http://schemas.openxmlformats.org/presentationml/2006/main">
  <p:tag name="KSO_WM_UNIT_ISCONTENTSTITLE" val="0"/>
  <p:tag name="KSO_WM_UNIT_PRESET_TEXT" val="单击此处&#13;添加大标题"/>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LAYERLEVEL" val="1"/>
  <p:tag name="KSO_WM_TAG_VERSION" val="1.0"/>
  <p:tag name="KSO_WM_BEAUTIFY_FLAG" val="#wm#"/>
  <p:tag name="KSO_WM_UNIT_DEFAULT_FONT" val="32;36;4"/>
  <p:tag name="KSO_WM_UNIT_BLOCK" val="0"/>
  <p:tag name="KSO_WM_TEMPLATE_CATEGORY" val="custom"/>
  <p:tag name="KSO_WM_TEMPLATE_INDEX" val="20204519"/>
  <p:tag name="KSO_WM_UNIT_ID" val="custom20204519_20*a*1"/>
  <p:tag name="KSO_WM_UNIT_ISNUMDGMTITLE" val="0"/>
</p:tagLst>
</file>

<file path=ppt/tags/tag275.xml><?xml version="1.0" encoding="utf-8"?>
<p:tagLst xmlns:p="http://schemas.openxmlformats.org/presentationml/2006/main">
  <p:tag name="KSO_WM_UNIT_PRESET_TEXT" val="单击此处输入你的正文，文字是您思想的提炼，为了最终演示发布的良好效果，请尽量言简意赅的阐述观点；根据需要可酌情增减文字，以便观者可以准确理解您所传达的信息。您的正文已经简明扼要，字字珠玑，但信息却错综复杂，需要用更多的文字来表述；但请您尽可能提炼思想的精髓……"/>
  <p:tag name="KSO_WM_UNIT_NOCLEAR" val="0"/>
  <p:tag name="KSO_WM_UNIT_VALUE" val="40"/>
  <p:tag name="KSO_WM_UNIT_HIGHLIGHT" val="0"/>
  <p:tag name="KSO_WM_UNIT_COMPATIBLE" val="0"/>
  <p:tag name="KSO_WM_UNIT_DIAGRAM_ISNUMVISUAL" val="0"/>
  <p:tag name="KSO_WM_UNIT_DIAGRAM_ISREFERUNIT" val="0"/>
  <p:tag name="KSO_WM_UNIT_TYPE" val="f"/>
  <p:tag name="KSO_WM_UNIT_INDEX" val="2"/>
  <p:tag name="KSO_WM_UNIT_LAYERLEVEL" val="1"/>
  <p:tag name="KSO_WM_TAG_VERSION" val="1.0"/>
  <p:tag name="KSO_WM_BEAUTIFY_FLAG" val="#wm#"/>
  <p:tag name="KSO_WM_UNIT_DEFAULT_FONT" val="14;16;2"/>
  <p:tag name="KSO_WM_UNIT_BLOCK" val="0"/>
  <p:tag name="KSO_WM_TEMPLATE_CATEGORY" val="custom"/>
  <p:tag name="KSO_WM_TEMPLATE_INDEX" val="20204519"/>
  <p:tag name="KSO_WM_UNIT_ID" val="custom20204519_20*f*2"/>
  <p:tag name="KSO_WM_UNIT_SUBTYPE" val="a"/>
</p:tagLst>
</file>

<file path=ppt/tags/tag276.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TYPE" val="a"/>
  <p:tag name="KSO_WM_UNIT_INDEX" val="1"/>
  <p:tag name="KSO_WM_UNIT_PRESET_TEXT" val="单击此处添加大标题"/>
  <p:tag name="KSO_WM_UNIT_VALUE" val="30"/>
  <p:tag name="KSO_WM_UNIT_DEFAULT_FONT" val="28;32;4"/>
  <p:tag name="KSO_WM_UNIT_BLOCK" val="0"/>
  <p:tag name="KSO_WM_TEMPLATE_CATEGORY" val="custom"/>
  <p:tag name="KSO_WM_TEMPLATE_INDEX" val="20204519"/>
  <p:tag name="KSO_WM_UNIT_ID" val="custom20204519_12*a*1"/>
  <p:tag name="KSO_WM_UNIT_ISNUMDGMTITLE" val="0"/>
</p:tagLst>
</file>

<file path=ppt/tags/tag277.xml><?xml version="1.0" encoding="utf-8"?>
<p:tagLst xmlns:p="http://schemas.openxmlformats.org/presentationml/2006/main">
  <p:tag name="KSO_WM_TEMPLATE_SUBCATEGORY" val="0"/>
  <p:tag name="KSO_WM_SLIDE_TYPE" val="text"/>
  <p:tag name="KSO_WM_SLIDE_SUBTYPE" val="picTxt"/>
  <p:tag name="KSO_WM_SLIDE_ITEM_CNT" val="0"/>
  <p:tag name="KSO_WM_SLIDE_INDEX" val="20"/>
  <p:tag name="KSO_WM_SLIDE_SIZE" val="959*540"/>
  <p:tag name="KSO_WM_SLIDE_POSITION" val="0*0"/>
  <p:tag name="KSO_WM_TAG_VERSION" val="1.0"/>
  <p:tag name="KSO_WM_BEAUTIFY_FLAG" val="#wm#"/>
  <p:tag name="KSO_WM_SLIDE_LAYOUT" val="a_d_f"/>
  <p:tag name="KSO_WM_SLIDE_LAYOUT_CNT" val="1_1_2"/>
  <p:tag name="KSO_WM_SLIDE_LAYOUT_INFO" val="{&quot;direction&quot;:1,&quot;horizontalAlign&quot;:-1,&quot;verticalAlign&quot;:-1,&quot;type&quot;:0,&quot;diagramDirection&quot;:0,&quot;canSetOverLayout&quot;:0,&quot;isOverLayout&quot;:0,&quot;normalSize&quot;:{&quot;size1&quot;:33.3},&quot;minSize&quot;:{&quot;size1&quot;:33.3},&quot;maxSize&quot;:{&quot;size1&quot;:33.3},&quot;edge&quot;:{&quot;left&quot;:true,&quot;top&quot;:true,&quot;right&quot;:true,&quot;bottom&quot;:true},&quot;backgroundInfo&quot;:[{&quot;type&quot;:&quot;general&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2.54,&quot;right&quot;:1.27,&quot;bottom&quot;:2.54},&quot;edge&quot;:{&quot;left&quot;:true,&quot;top&quot;:true,&quot;right&quot;:false,&quot;bottom&quot;:true}},{&quot;direction&quot;:1,&quot;horizontalAlign&quot;:-1,&quot;verticalAlign&quot;:-1,&quot;type&quot;:0,&quot;diagramDirection&quot;:0,&quot;canSetOverLayout&quot;:0,&quot;isOverLayout&quot;:0,&quot;normalSize&quot;:{&quot;size1&quot;:55.6},&quot;minSize&quot;:{&quot;size1&quot;:55.6},&quot;maxSize&quot;:{&quot;size1&quot;:55.6},&quot;edge&quot;:{&quot;left&quot;:false,&quot;top&quot;:true,&quot;right&quot;:true,&quot;bottom&quot;:true},&quot;subLayout&quot;:[{&quot;direction&quot;:0,&quot;horizontalAlign&quot;:1,&quot;verticalAlign&quot;:1,&quot;type&quot;:0,&quot;diagramDirection&quot;:0,&quot;canSetOverLayout&quot;:1,&quot;isOverLayout&quot;:1,&quot;margin&quot;:{&quot;left&quot;:0.026,&quot;top&quot;:2.54,&quot;right&quot;:1.244,&quot;bottom&quot;:2.54},&quot;marginOverLayout&quot;:{&quot;left&quot;:-1.0,&quot;top&quot;:0.0,&quot;right&quot;:1.244,&quot;bottom&quot;:0.0},&quot;edge&quot;:{&quot;left&quot;:false,&quot;top&quot;:true,&quot;right&quot;:false,&quot;bottom&quot;:true}},{&quot;direction&quot;:0,&quot;horizontalAlign&quot;:1,&quot;verticalAlign&quot;:1,&quot;type&quot;:0,&quot;diagramDirection&quot;:0,&quot;canSetOverLayout&quot;:0,&quot;isOverLayout&quot;:0,&quot;margin&quot;:{&quot;left&quot;:0.026,&quot;top&quot;:2.54,&quot;right&quot;:1.69,&quot;bottom&quot;:2.54},&quot;edge&quot;:{&quot;left&quot;:false,&quot;top&quot;:true,&quot;right&quot;:true,&quot;bottom&quot;:true}}]}]}"/>
  <p:tag name="KSO_WM_SLIDE_CAN_ADD_NAVIGATION" val="1"/>
  <p:tag name="KSO_WM_SLIDE_BACKGROUND" val="[&quot;general&quot;]"/>
  <p:tag name="KSO_WM_SLIDE_RATIO" val="1.777778"/>
  <p:tag name="KSO_WM_TEMPLATE_MASTER_TYPE" val="1"/>
  <p:tag name="KSO_WM_TEMPLATE_COLOR_TYPE" val="1"/>
  <p:tag name="KSO_WM_TEMPLATE_CATEGORY" val="custom"/>
  <p:tag name="KSO_WM_TEMPLATE_INDEX" val="20204519"/>
  <p:tag name="KSO_WM_SLIDE_ID" val="custom20204519_20"/>
</p:tagLst>
</file>

<file path=ppt/tags/tag278.xml><?xml version="1.0" encoding="utf-8"?>
<p:tagLst xmlns:p="http://schemas.openxmlformats.org/presentationml/2006/main">
  <p:tag name="KSO_WM_SLIDE_BACKGROUND_TYPE" val="belt"/>
  <p:tag name="KSO_WM_TEMPLATE_CATEGORY" val="custom"/>
  <p:tag name="KSO_WM_TEMPLATE_INDEX" val="20204519"/>
  <p:tag name="KSO_WM_UNIT_TYPE" val="i"/>
  <p:tag name="KSO_WM_UNIT_INDEX" val="1"/>
  <p:tag name="KSO_WM_UNIT_HIGHLIGHT" val="0"/>
  <p:tag name="KSO_WM_UNIT_COMPATIBLE" val="0"/>
  <p:tag name="KSO_WM_UNIT_DIAGRAM_ISNUMVISUAL" val="0"/>
  <p:tag name="KSO_WM_UNIT_DIAGRAM_ISREFERUNIT" val="0"/>
  <p:tag name="KSO_WM_DIAGRAM_GROUP_CODE" val="l1-2"/>
  <p:tag name="KSO_WM_UNIT_ID" val="custom20204519_16*i*1"/>
  <p:tag name="KSO_WM_UNIT_LAYERLEVEL" val="1"/>
  <p:tag name="KSO_WM_TAG_VERSION" val="1.0"/>
  <p:tag name="KSO_WM_BEAUTIFY_FLAG" val="#wm#"/>
  <p:tag name="KSO_WM_UNIT_USESOURCEFORMAT_APPLY" val="1"/>
</p:tagLst>
</file>

<file path=ppt/tags/tag279.xml><?xml version="1.0" encoding="utf-8"?>
<p:tagLst xmlns:p="http://schemas.openxmlformats.org/presentationml/2006/main">
  <p:tag name="KSO_WM_SLIDE_BACKGROUND_TYPE" val="belt"/>
  <p:tag name="KSO_WM_TEMPLATE_CATEGORY" val="custom"/>
  <p:tag name="KSO_WM_TEMPLATE_INDEX" val="20204519"/>
  <p:tag name="KSO_WM_UNIT_TYPE" val="i"/>
  <p:tag name="KSO_WM_UNIT_INDEX" val="3"/>
  <p:tag name="KSO_WM_UNIT_HIGHLIGHT" val="0"/>
  <p:tag name="KSO_WM_UNIT_COMPATIBLE" val="0"/>
  <p:tag name="KSO_WM_UNIT_DIAGRAM_ISNUMVISUAL" val="0"/>
  <p:tag name="KSO_WM_UNIT_DIAGRAM_ISREFERUNIT" val="0"/>
  <p:tag name="KSO_WM_DIAGRAM_GROUP_CODE" val="l1-2"/>
  <p:tag name="KSO_WM_UNIT_ID" val="custom20204519_16*i*3"/>
  <p:tag name="KSO_WM_UNIT_LAYERLEVEL" val="1"/>
  <p:tag name="KSO_WM_TAG_VERSION" val="1.0"/>
  <p:tag name="KSO_WM_BEAUTIFY_FLAG" val="#wm#"/>
  <p:tag name="KSO_WM_UNIT_USESOURCEFORMAT_APPLY"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p="http://schemas.openxmlformats.org/presentationml/2006/mai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2"/>
  <p:tag name="KSO_WM_UNIT_TYPE" val="l_h_a"/>
  <p:tag name="KSO_WM_UNIT_INDEX" val="1_1_1"/>
  <p:tag name="KSO_WM_UNIT_ID" val="custom20204519_16*l_h_a*1_1_1"/>
  <p:tag name="KSO_WM_TEMPLATE_CATEGORY" val="custom"/>
  <p:tag name="KSO_WM_TEMPLATE_INDEX" val="20204519"/>
  <p:tag name="KSO_WM_UNIT_LAYERLEVEL" val="1_1_1"/>
  <p:tag name="KSO_WM_TAG_VERSION" val="1.0"/>
  <p:tag name="KSO_WM_BEAUTIFY_FLAG" val="#wm#"/>
  <p:tag name="KSO_WM_UNIT_PRESET_TEXT" val="关键词"/>
  <p:tag name="KSO_WM_UNIT_TEXT_FILL_FORE_SCHEMECOLOR_INDEX" val="13"/>
  <p:tag name="KSO_WM_UNIT_TEXT_FILL_TYPE" val="1"/>
  <p:tag name="KSO_WM_UNIT_USESOURCEFORMAT_APPLY" val="1"/>
</p:tagLst>
</file>

<file path=ppt/tags/tag281.xml><?xml version="1.0" encoding="utf-8"?>
<p:tagLst xmlns:p="http://schemas.openxmlformats.org/presentationml/2006/main">
  <p:tag name="KSO_WM_UNIT_NOCLEAR" val="0"/>
  <p:tag name="KSO_WM_UNIT_VALUE" val="15"/>
  <p:tag name="KSO_WM_UNIT_HIGHLIGHT" val="0"/>
  <p:tag name="KSO_WM_UNIT_COMPATIBLE" val="0"/>
  <p:tag name="KSO_WM_UNIT_DIAGRAM_ISNUMVISUAL" val="0"/>
  <p:tag name="KSO_WM_UNIT_DIAGRAM_ISREFERUNIT" val="0"/>
  <p:tag name="KSO_WM_DIAGRAM_GROUP_CODE" val="l1-2"/>
  <p:tag name="KSO_WM_UNIT_TYPE" val="l_h_f"/>
  <p:tag name="KSO_WM_UNIT_INDEX" val="1_1_1"/>
  <p:tag name="KSO_WM_UNIT_ID" val="custom20204519_16*l_h_f*1_1_1"/>
  <p:tag name="KSO_WM_TEMPLATE_CATEGORY" val="custom"/>
  <p:tag name="KSO_WM_TEMPLATE_INDEX" val="20204519"/>
  <p:tag name="KSO_WM_UNIT_LAYERLEVEL" val="1_1_1"/>
  <p:tag name="KSO_WM_TAG_VERSION" val="1.0"/>
  <p:tag name="KSO_WM_BEAUTIFY_FLAG" val="#wm#"/>
  <p:tag name="KSO_WM_UNIT_PRESET_TEXT" val="点击此处添加正文"/>
  <p:tag name="KSO_WM_UNIT_SUBTYPE" val="a"/>
  <p:tag name="KSO_WM_UNIT_TEXT_FILL_FORE_SCHEMECOLOR_INDEX" val="13"/>
  <p:tag name="KSO_WM_UNIT_TEXT_FILL_TYPE" val="1"/>
  <p:tag name="KSO_WM_UNIT_USESOURCEFORMAT_APPLY" val="1"/>
</p:tagLst>
</file>

<file path=ppt/tags/tag282.xml><?xml version="1.0" encoding="utf-8"?>
<p:tagLst xmlns:p="http://schemas.openxmlformats.org/presentationml/2006/mai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2"/>
  <p:tag name="KSO_WM_UNIT_TYPE" val="l_h_a"/>
  <p:tag name="KSO_WM_UNIT_INDEX" val="1_3_1"/>
  <p:tag name="KSO_WM_UNIT_ID" val="custom20204519_16*l_h_a*1_3_1"/>
  <p:tag name="KSO_WM_TEMPLATE_CATEGORY" val="custom"/>
  <p:tag name="KSO_WM_TEMPLATE_INDEX" val="20204519"/>
  <p:tag name="KSO_WM_UNIT_LAYERLEVEL" val="1_1_1"/>
  <p:tag name="KSO_WM_TAG_VERSION" val="1.0"/>
  <p:tag name="KSO_WM_BEAUTIFY_FLAG" val="#wm#"/>
  <p:tag name="KSO_WM_UNIT_PRESET_TEXT" val="关键词"/>
  <p:tag name="KSO_WM_UNIT_TEXT_FILL_FORE_SCHEMECOLOR_INDEX" val="13"/>
  <p:tag name="KSO_WM_UNIT_TEXT_FILL_TYPE" val="1"/>
  <p:tag name="KSO_WM_UNIT_USESOURCEFORMAT_APPLY" val="1"/>
</p:tagLst>
</file>

<file path=ppt/tags/tag283.xml><?xml version="1.0" encoding="utf-8"?>
<p:tagLst xmlns:p="http://schemas.openxmlformats.org/presentationml/2006/mai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2"/>
  <p:tag name="KSO_WM_UNIT_TYPE" val="l_h_a"/>
  <p:tag name="KSO_WM_UNIT_INDEX" val="1_2_1"/>
  <p:tag name="KSO_WM_UNIT_ID" val="custom20204519_16*l_h_a*1_2_1"/>
  <p:tag name="KSO_WM_TEMPLATE_CATEGORY" val="custom"/>
  <p:tag name="KSO_WM_TEMPLATE_INDEX" val="20204519"/>
  <p:tag name="KSO_WM_UNIT_LAYERLEVEL" val="1_1_1"/>
  <p:tag name="KSO_WM_TAG_VERSION" val="1.0"/>
  <p:tag name="KSO_WM_BEAUTIFY_FLAG" val="#wm#"/>
  <p:tag name="KSO_WM_UNIT_PRESET_TEXT" val="关键词"/>
  <p:tag name="KSO_WM_UNIT_TEXT_FILL_FORE_SCHEMECOLOR_INDEX" val="13"/>
  <p:tag name="KSO_WM_UNIT_TEXT_FILL_TYPE" val="1"/>
  <p:tag name="KSO_WM_UNIT_USESOURCEFORMAT_APPLY" val="1"/>
</p:tagLst>
</file>

<file path=ppt/tags/tag284.xml><?xml version="1.0" encoding="utf-8"?>
<p:tagLst xmlns:p="http://schemas.openxmlformats.org/presentationml/2006/main">
  <p:tag name="KSO_WM_UNIT_BLOCK" val="0"/>
  <p:tag name="KSO_WM_UNIT_IS_LAYOUT_DIAGRAM" val="1"/>
  <p:tag name="KSO_WM_UNIT_HIGHLIGHT" val="0"/>
  <p:tag name="KSO_WM_UNIT_COMPATIBLE" val="0"/>
  <p:tag name="KSO_WM_UNIT_DIAGRAM_ISNUMVISUAL" val="0"/>
  <p:tag name="KSO_WM_UNIT_DIAGRAM_ISREFERUNIT" val="0"/>
  <p:tag name="KSO_WM_DIAGRAM_GROUP_CODE" val="l1-2"/>
  <p:tag name="KSO_WM_UNIT_TYPE" val="l_z"/>
  <p:tag name="KSO_WM_UNIT_INDEX" val="1_1"/>
  <p:tag name="KSO_WM_UNIT_ID" val="custom20204519_16*l_z*1_1"/>
  <p:tag name="KSO_WM_TEMPLATE_CATEGORY" val="custom"/>
  <p:tag name="KSO_WM_TEMPLATE_INDEX" val="20204519"/>
  <p:tag name="KSO_WM_UNIT_LAYERLEVEL" val="1_1"/>
  <p:tag name="KSO_WM_TAG_VERSION" val="1.0"/>
  <p:tag name="KSO_WM_BEAUTIFY_FLAG" val="#wm#"/>
  <p:tag name="KSO_WM_UNIT_LINE_FORE_SCHEMECOLOR_INDEX" val="14"/>
  <p:tag name="KSO_WM_UNIT_LINE_FILL_TYPE" val="2"/>
  <p:tag name="KSO_WM_UNIT_USESOURCEFORMAT_APPLY" val="1"/>
</p:tagLst>
</file>

<file path=ppt/tags/tag285.xml><?xml version="1.0" encoding="utf-8"?>
<p:tagLst xmlns:p="http://schemas.openxmlformats.org/presentationml/2006/main">
  <p:tag name="KSO_WM_UNIT_BLOCK" val="0"/>
  <p:tag name="KSO_WM_UNIT_IS_LAYOUT_DIAGRAM" val="1"/>
  <p:tag name="KSO_WM_UNIT_HIGHLIGHT" val="0"/>
  <p:tag name="KSO_WM_UNIT_COMPATIBLE" val="0"/>
  <p:tag name="KSO_WM_UNIT_DIAGRAM_ISNUMVISUAL" val="0"/>
  <p:tag name="KSO_WM_UNIT_DIAGRAM_ISREFERUNIT" val="0"/>
  <p:tag name="KSO_WM_DIAGRAM_GROUP_CODE" val="l1-2"/>
  <p:tag name="KSO_WM_UNIT_TYPE" val="l_z"/>
  <p:tag name="KSO_WM_UNIT_INDEX" val="1_2"/>
  <p:tag name="KSO_WM_UNIT_ID" val="custom20204519_16*l_z*1_2"/>
  <p:tag name="KSO_WM_TEMPLATE_CATEGORY" val="custom"/>
  <p:tag name="KSO_WM_TEMPLATE_INDEX" val="20204519"/>
  <p:tag name="KSO_WM_UNIT_LAYERLEVEL" val="1_1"/>
  <p:tag name="KSO_WM_TAG_VERSION" val="1.0"/>
  <p:tag name="KSO_WM_BEAUTIFY_FLAG" val="#wm#"/>
  <p:tag name="KSO_WM_UNIT_LINE_FORE_SCHEMECOLOR_INDEX" val="14"/>
  <p:tag name="KSO_WM_UNIT_LINE_FILL_TYPE" val="2"/>
  <p:tag name="KSO_WM_UNIT_USESOURCEFORMAT_APPLY" val="1"/>
</p:tagLst>
</file>

<file path=ppt/tags/tag286.xml><?xml version="1.0" encoding="utf-8"?>
<p:tagLst xmlns:p="http://schemas.openxmlformats.org/presentationml/2006/main">
  <p:tag name="KSO_WM_SLIDE_BACKGROUND_TYPE" val="navigation"/>
  <p:tag name="KSO_WM_UNIT_SUBTYPE" val="h"/>
  <p:tag name="KSO_WM_TEMPLATE_CATEGORY" val="custom"/>
  <p:tag name="KSO_WM_TEMPLATE_INDEX" val="20204519"/>
  <p:tag name="KSO_WM_UNIT_ID" val="custom20204519_9*i*1"/>
  <p:tag name="KSO_WM_UNIT_TYPE" val="i"/>
  <p:tag name="KSO_WM_UNIT_INDEX" val="1"/>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BK_DARK_LIGHT" val="2"/>
</p:tagLst>
</file>

<file path=ppt/tags/tag287.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TYPE" val="a"/>
  <p:tag name="KSO_WM_UNIT_INDEX" val="1"/>
  <p:tag name="KSO_WM_UNIT_PRESET_TEXT" val="单击此处添加大标题"/>
  <p:tag name="KSO_WM_UNIT_VALUE" val="30"/>
  <p:tag name="KSO_WM_UNIT_DEFAULT_FONT" val="28;32;4"/>
  <p:tag name="KSO_WM_UNIT_BLOCK" val="0"/>
  <p:tag name="KSO_WM_TEMPLATE_CATEGORY" val="custom"/>
  <p:tag name="KSO_WM_TEMPLATE_INDEX" val="20204519"/>
  <p:tag name="KSO_WM_UNIT_ID" val="custom20204519_11*a*1"/>
  <p:tag name="KSO_WM_UNIT_ISNUMDGMTITLE" val="0"/>
</p:tagLst>
</file>

<file path=ppt/tags/tag288.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belt&quot;,&quot;left&quot;:0.0,&quot;top&quot;:0.0,&quot;right&quot;:0.0,&quot;bottom&quot;:0.0,&quot;leftAbs&quot;:false,&quot;topAbs&quot;:false,&quot;rightAbs&quot;:false,&quot;bottomAbs&quot;:false}]}"/>
  <p:tag name="KSO_WM_SLIDE_BACKGROUND" val="[&quot;general&quot;,&quot;belt&quot;]"/>
  <p:tag name="KSO_WM_SLIDE_RATIO" val="1.777778"/>
  <p:tag name="KSO_WM_SLIDE_ID" val="custom20204519_16"/>
  <p:tag name="KSO_WM_TEMPLATE_SUBCATEGORY" val="0"/>
  <p:tag name="KSO_WM_TEMPLATE_MASTER_TYPE" val="1"/>
  <p:tag name="KSO_WM_TEMPLATE_COLOR_TYPE" val="1"/>
  <p:tag name="KSO_WM_SLIDE_TYPE" val="text"/>
  <p:tag name="KSO_WM_SLIDE_SUBTYPE" val="diag"/>
  <p:tag name="KSO_WM_SLIDE_ITEM_CNT" val="3"/>
  <p:tag name="KSO_WM_SLIDE_INDEX" val="16"/>
  <p:tag name="KSO_WM_SLIDE_SIZE" val="812.45*141.35"/>
  <p:tag name="KSO_WM_SLIDE_POSITION" val="74.3*199.35"/>
  <p:tag name="KSO_WM_DIAGRAM_GROUP_CODE" val="l1-2"/>
  <p:tag name="KSO_WM_SLIDE_DIAGTYPE" val="l"/>
  <p:tag name="KSO_WM_TAG_VERSION" val="1.0"/>
  <p:tag name="KSO_WM_BEAUTIFY_FLAG" val="#wm#"/>
  <p:tag name="KSO_WM_TEMPLATE_CATEGORY" val="custom"/>
  <p:tag name="KSO_WM_TEMPLATE_INDEX" val="20204519"/>
  <p:tag name="KSO_WM_SLIDE_LAYOUT" val="i_l"/>
  <p:tag name="KSO_WM_SLIDE_LAYOUT_CNT" val="1_1"/>
</p:tagLst>
</file>

<file path=ppt/tags/tag289.xml><?xml version="1.0" encoding="utf-8"?>
<p:tagLst xmlns:p="http://schemas.openxmlformats.org/presentationml/2006/main">
  <p:tag name="KSO_WM_SLIDE_BACKGROUND_TYPE" val="belt"/>
  <p:tag name="KSO_WM_TEMPLATE_CATEGORY" val="custom"/>
  <p:tag name="KSO_WM_TEMPLATE_INDEX" val="20204519"/>
  <p:tag name="KSO_WM_UNIT_TYPE" val="i"/>
  <p:tag name="KSO_WM_UNIT_INDEX" val="1"/>
  <p:tag name="KSO_WM_UNIT_HIGHLIGHT" val="0"/>
  <p:tag name="KSO_WM_UNIT_COMPATIBLE" val="0"/>
  <p:tag name="KSO_WM_UNIT_DIAGRAM_ISNUMVISUAL" val="0"/>
  <p:tag name="KSO_WM_UNIT_DIAGRAM_ISREFERUNIT" val="0"/>
  <p:tag name="KSO_WM_DIAGRAM_GROUP_CODE" val="l1-2"/>
  <p:tag name="KSO_WM_UNIT_ID" val="custom20204519_14*i*1"/>
  <p:tag name="KSO_WM_UNIT_LAYERLEVEL" val="1"/>
  <p:tag name="KSO_WM_TAG_VERSION" val="1.0"/>
  <p:tag name="KSO_WM_BEAUTIFY_FLAG" val="#wm#"/>
  <p:tag name="KSO_WM_UNIT_USESOURCEFORMAT_APPLY"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p="http://schemas.openxmlformats.org/presentationml/2006/main">
  <p:tag name="KSO_WM_SLIDE_BACKGROUND_TYPE" val="belt"/>
  <p:tag name="KSO_WM_TEMPLATE_CATEGORY" val="custom"/>
  <p:tag name="KSO_WM_TEMPLATE_INDEX" val="20204519"/>
  <p:tag name="KSO_WM_UNIT_TYPE" val="i"/>
  <p:tag name="KSO_WM_UNIT_INDEX" val="3"/>
  <p:tag name="KSO_WM_UNIT_HIGHLIGHT" val="0"/>
  <p:tag name="KSO_WM_UNIT_COMPATIBLE" val="0"/>
  <p:tag name="KSO_WM_UNIT_DIAGRAM_ISNUMVISUAL" val="0"/>
  <p:tag name="KSO_WM_UNIT_DIAGRAM_ISREFERUNIT" val="0"/>
  <p:tag name="KSO_WM_DIAGRAM_GROUP_CODE" val="l1-2"/>
  <p:tag name="KSO_WM_UNIT_ID" val="custom20204519_14*i*3"/>
  <p:tag name="KSO_WM_UNIT_LAYERLEVEL" val="1"/>
  <p:tag name="KSO_WM_TAG_VERSION" val="1.0"/>
  <p:tag name="KSO_WM_BEAUTIFY_FLAG" val="#wm#"/>
  <p:tag name="KSO_WM_UNIT_USESOURCEFORMAT_APPLY" val="1"/>
</p:tagLst>
</file>

<file path=ppt/tags/tag291.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DIAGRAM_GROUP_CODE" val="l1-2"/>
  <p:tag name="KSO_WM_UNIT_SUBTYPE" val="h"/>
  <p:tag name="KSO_WM_UNIT_TYPE" val="i"/>
  <p:tag name="KSO_WM_UNIT_INDEX" val="2"/>
  <p:tag name="KSO_WM_UNIT_ID" val="custom20204519_14*i*2"/>
  <p:tag name="KSO_WM_TEMPLATE_CATEGORY" val="custom"/>
  <p:tag name="KSO_WM_TEMPLATE_INDEX" val="20204519"/>
  <p:tag name="KSO_WM_UNIT_BK_DARK_LIGHT" val="2"/>
  <p:tag name="KSO_WM_UNIT_LAYERLEVEL" val="1"/>
  <p:tag name="KSO_WM_TAG_VERSION" val="1.0"/>
  <p:tag name="KSO_WM_BEAUTIFY_FLAG" val="#wm#"/>
  <p:tag name="KSO_WM_UNIT_FILL_FORE_SCHEMECOLOR_INDEX" val="15"/>
  <p:tag name="KSO_WM_UNIT_FILL_TYPE" val="1"/>
  <p:tag name="KSO_WM_UNIT_TEXT_FILL_FORE_SCHEMECOLOR_INDEX" val="2"/>
  <p:tag name="KSO_WM_UNIT_TEXT_FILL_TYPE" val="1"/>
  <p:tag name="KSO_WM_UNIT_USESOURCEFORMAT_APPLY" val="1"/>
</p:tagLst>
</file>

<file path=ppt/tags/tag292.xml><?xml version="1.0" encoding="utf-8"?>
<p:tagLst xmlns:p="http://schemas.openxmlformats.org/presentationml/2006/main">
  <p:tag name="KSO_WM_SLIDE_BACKGROUND_TYPE" val="navigation"/>
  <p:tag name="KSO_WM_UNIT_SUBTYPE" val="h"/>
  <p:tag name="KSO_WM_TEMPLATE_CATEGORY" val="custom"/>
  <p:tag name="KSO_WM_TEMPLATE_INDEX" val="20204519"/>
  <p:tag name="KSO_WM_UNIT_ID" val="custom20204519_9*i*1"/>
  <p:tag name="KSO_WM_UNIT_TYPE" val="i"/>
  <p:tag name="KSO_WM_UNIT_INDEX" val="1"/>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BK_DARK_LIGHT" val="2"/>
</p:tagLst>
</file>

<file path=ppt/tags/tag293.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TYPE" val="a"/>
  <p:tag name="KSO_WM_UNIT_INDEX" val="1"/>
  <p:tag name="KSO_WM_UNIT_PRESET_TEXT" val="单击此处添加大标题"/>
  <p:tag name="KSO_WM_UNIT_VALUE" val="30"/>
  <p:tag name="KSO_WM_UNIT_DEFAULT_FONT" val="28;32;4"/>
  <p:tag name="KSO_WM_UNIT_BLOCK" val="0"/>
  <p:tag name="KSO_WM_TEMPLATE_CATEGORY" val="custom"/>
  <p:tag name="KSO_WM_TEMPLATE_INDEX" val="20204519"/>
  <p:tag name="KSO_WM_UNIT_ID" val="custom20204519_11*a*1"/>
  <p:tag name="KSO_WM_UNIT_ISNUMDGMTITLE" val="0"/>
</p:tagLst>
</file>

<file path=ppt/tags/tag294.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belt&quot;,&quot;left&quot;:0.0,&quot;top&quot;:0.0,&quot;right&quot;:0.0,&quot;bottom&quot;:0.0,&quot;leftAbs&quot;:false,&quot;topAbs&quot;:false,&quot;rightAbs&quot;:false,&quot;bottomAbs&quot;:false}]}"/>
  <p:tag name="KSO_WM_SLIDE_BACKGROUND" val="[&quot;general&quot;,&quot;belt&quot;]"/>
  <p:tag name="KSO_WM_SLIDE_RATIO" val="1.777778"/>
  <p:tag name="KSO_WM_SLIDE_ID" val="custom20204519_14"/>
  <p:tag name="KSO_WM_TEMPLATE_SUBCATEGORY" val="0"/>
  <p:tag name="KSO_WM_TEMPLATE_MASTER_TYPE" val="1"/>
  <p:tag name="KSO_WM_TEMPLATE_COLOR_TYPE" val="1"/>
  <p:tag name="KSO_WM_SLIDE_TYPE" val="text"/>
  <p:tag name="KSO_WM_SLIDE_SUBTYPE" val="diag"/>
  <p:tag name="KSO_WM_SLIDE_ITEM_CNT" val="1"/>
  <p:tag name="KSO_WM_SLIDE_INDEX" val="14"/>
  <p:tag name="KSO_WM_SLIDE_SIZE" val="723.5*43.55"/>
  <p:tag name="KSO_WM_SLIDE_POSITION" val="118.3*306.9"/>
  <p:tag name="KSO_WM_DIAGRAM_GROUP_CODE" val="l1-2"/>
  <p:tag name="KSO_WM_SLIDE_DIAGTYPE" val="l"/>
  <p:tag name="KSO_WM_TAG_VERSION" val="1.0"/>
  <p:tag name="KSO_WM_BEAUTIFY_FLAG" val="#wm#"/>
  <p:tag name="KSO_WM_TEMPLATE_CATEGORY" val="custom"/>
  <p:tag name="KSO_WM_TEMPLATE_INDEX" val="20204519"/>
  <p:tag name="KSO_WM_SLIDE_LAYOUT" val="i_l"/>
  <p:tag name="KSO_WM_SLIDE_LAYOUT_CNT" val="1_1"/>
</p:tagLst>
</file>

<file path=ppt/tags/tag295.xml><?xml version="1.0" encoding="utf-8"?>
<p:tagLst xmlns:p="http://schemas.openxmlformats.org/presentationml/2006/main">
  <p:tag name="KSO_WM_SLIDE_BACKGROUND_TYPE" val="belt"/>
  <p:tag name="KSO_WM_TEMPLATE_CATEGORY" val="custom"/>
  <p:tag name="KSO_WM_TEMPLATE_INDEX" val="20204519"/>
  <p:tag name="KSO_WM_UNIT_TYPE" val="i"/>
  <p:tag name="KSO_WM_UNIT_INDEX" val="1"/>
  <p:tag name="KSO_WM_UNIT_HIGHLIGHT" val="0"/>
  <p:tag name="KSO_WM_UNIT_COMPATIBLE" val="0"/>
  <p:tag name="KSO_WM_UNIT_DIAGRAM_ISNUMVISUAL" val="0"/>
  <p:tag name="KSO_WM_UNIT_DIAGRAM_ISREFERUNIT" val="0"/>
  <p:tag name="KSO_WM_DIAGRAM_GROUP_CODE" val="l1-2"/>
  <p:tag name="KSO_WM_UNIT_ID" val="custom20204519_14*i*1"/>
  <p:tag name="KSO_WM_UNIT_LAYERLEVEL" val="1"/>
  <p:tag name="KSO_WM_TAG_VERSION" val="1.0"/>
  <p:tag name="KSO_WM_BEAUTIFY_FLAG" val="#wm#"/>
  <p:tag name="KSO_WM_UNIT_USESOURCEFORMAT_APPLY" val="1"/>
</p:tagLst>
</file>

<file path=ppt/tags/tag296.xml><?xml version="1.0" encoding="utf-8"?>
<p:tagLst xmlns:p="http://schemas.openxmlformats.org/presentationml/2006/main">
  <p:tag name="KSO_WM_SLIDE_BACKGROUND_TYPE" val="belt"/>
  <p:tag name="KSO_WM_TEMPLATE_CATEGORY" val="custom"/>
  <p:tag name="KSO_WM_TEMPLATE_INDEX" val="20204519"/>
  <p:tag name="KSO_WM_UNIT_TYPE" val="i"/>
  <p:tag name="KSO_WM_UNIT_INDEX" val="3"/>
  <p:tag name="KSO_WM_UNIT_HIGHLIGHT" val="0"/>
  <p:tag name="KSO_WM_UNIT_COMPATIBLE" val="0"/>
  <p:tag name="KSO_WM_UNIT_DIAGRAM_ISNUMVISUAL" val="0"/>
  <p:tag name="KSO_WM_UNIT_DIAGRAM_ISREFERUNIT" val="0"/>
  <p:tag name="KSO_WM_DIAGRAM_GROUP_CODE" val="l1-2"/>
  <p:tag name="KSO_WM_UNIT_ID" val="custom20204519_14*i*3"/>
  <p:tag name="KSO_WM_UNIT_LAYERLEVEL" val="1"/>
  <p:tag name="KSO_WM_TAG_VERSION" val="1.0"/>
  <p:tag name="KSO_WM_BEAUTIFY_FLAG" val="#wm#"/>
  <p:tag name="KSO_WM_UNIT_USESOURCEFORMAT_APPLY" val="1"/>
</p:tagLst>
</file>

<file path=ppt/tags/tag297.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DIAGRAM_GROUP_CODE" val="l1-2"/>
  <p:tag name="KSO_WM_UNIT_SUBTYPE" val="h"/>
  <p:tag name="KSO_WM_UNIT_TYPE" val="i"/>
  <p:tag name="KSO_WM_UNIT_INDEX" val="2"/>
  <p:tag name="KSO_WM_UNIT_ID" val="custom20204519_14*i*2"/>
  <p:tag name="KSO_WM_TEMPLATE_CATEGORY" val="custom"/>
  <p:tag name="KSO_WM_TEMPLATE_INDEX" val="20204519"/>
  <p:tag name="KSO_WM_UNIT_BK_DARK_LIGHT" val="2"/>
  <p:tag name="KSO_WM_UNIT_LAYERLEVEL" val="1"/>
  <p:tag name="KSO_WM_TAG_VERSION" val="1.0"/>
  <p:tag name="KSO_WM_BEAUTIFY_FLAG" val="#wm#"/>
  <p:tag name="KSO_WM_UNIT_FILL_FORE_SCHEMECOLOR_INDEX" val="15"/>
  <p:tag name="KSO_WM_UNIT_FILL_TYPE" val="1"/>
  <p:tag name="KSO_WM_UNIT_TEXT_FILL_FORE_SCHEMECOLOR_INDEX" val="2"/>
  <p:tag name="KSO_WM_UNIT_TEXT_FILL_TYPE" val="1"/>
  <p:tag name="KSO_WM_UNIT_USESOURCEFORMAT_APPLY" val="1"/>
</p:tagLst>
</file>

<file path=ppt/tags/tag298.xml><?xml version="1.0" encoding="utf-8"?>
<p:tagLst xmlns:p="http://schemas.openxmlformats.org/presentationml/2006/main">
  <p:tag name="KSO_WM_SLIDE_BACKGROUND_TYPE" val="navigation"/>
  <p:tag name="KSO_WM_UNIT_SUBTYPE" val="h"/>
  <p:tag name="KSO_WM_TEMPLATE_CATEGORY" val="custom"/>
  <p:tag name="KSO_WM_TEMPLATE_INDEX" val="20204519"/>
  <p:tag name="KSO_WM_UNIT_ID" val="custom20204519_9*i*1"/>
  <p:tag name="KSO_WM_UNIT_TYPE" val="i"/>
  <p:tag name="KSO_WM_UNIT_INDEX" val="1"/>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BK_DARK_LIGHT" val="2"/>
</p:tagLst>
</file>

<file path=ppt/tags/tag299.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TYPE" val="a"/>
  <p:tag name="KSO_WM_UNIT_INDEX" val="1"/>
  <p:tag name="KSO_WM_UNIT_PRESET_TEXT" val="单击此处添加大标题"/>
  <p:tag name="KSO_WM_UNIT_VALUE" val="30"/>
  <p:tag name="KSO_WM_UNIT_DEFAULT_FONT" val="28;32;4"/>
  <p:tag name="KSO_WM_UNIT_BLOCK" val="0"/>
  <p:tag name="KSO_WM_TEMPLATE_CATEGORY" val="custom"/>
  <p:tag name="KSO_WM_TEMPLATE_INDEX" val="20204519"/>
  <p:tag name="KSO_WM_UNIT_ID" val="custom20204519_11*a*1"/>
  <p:tag name="KSO_WM_UNIT_ISNUMDGMTITLE" val="0"/>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0.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belt&quot;,&quot;left&quot;:0.0,&quot;top&quot;:0.0,&quot;right&quot;:0.0,&quot;bottom&quot;:0.0,&quot;leftAbs&quot;:false,&quot;topAbs&quot;:false,&quot;rightAbs&quot;:false,&quot;bottomAbs&quot;:false}]}"/>
  <p:tag name="KSO_WM_SLIDE_BACKGROUND" val="[&quot;general&quot;,&quot;belt&quot;]"/>
  <p:tag name="KSO_WM_SLIDE_RATIO" val="1.777778"/>
  <p:tag name="KSO_WM_SLIDE_ID" val="custom20204519_14"/>
  <p:tag name="KSO_WM_TEMPLATE_SUBCATEGORY" val="0"/>
  <p:tag name="KSO_WM_TEMPLATE_MASTER_TYPE" val="1"/>
  <p:tag name="KSO_WM_TEMPLATE_COLOR_TYPE" val="1"/>
  <p:tag name="KSO_WM_SLIDE_TYPE" val="text"/>
  <p:tag name="KSO_WM_SLIDE_SUBTYPE" val="diag"/>
  <p:tag name="KSO_WM_SLIDE_ITEM_CNT" val="1"/>
  <p:tag name="KSO_WM_SLIDE_INDEX" val="14"/>
  <p:tag name="KSO_WM_SLIDE_SIZE" val="723.5*43.55"/>
  <p:tag name="KSO_WM_SLIDE_POSITION" val="118.3*306.9"/>
  <p:tag name="KSO_WM_DIAGRAM_GROUP_CODE" val="l1-2"/>
  <p:tag name="KSO_WM_SLIDE_DIAGTYPE" val="l"/>
  <p:tag name="KSO_WM_TAG_VERSION" val="1.0"/>
  <p:tag name="KSO_WM_BEAUTIFY_FLAG" val="#wm#"/>
  <p:tag name="KSO_WM_TEMPLATE_CATEGORY" val="custom"/>
  <p:tag name="KSO_WM_TEMPLATE_INDEX" val="20204519"/>
  <p:tag name="KSO_WM_SLIDE_LAYOUT" val="i_l"/>
  <p:tag name="KSO_WM_SLIDE_LAYOUT_CNT" val="1_1"/>
</p:tagLst>
</file>

<file path=ppt/tags/tag301.xml><?xml version="1.0" encoding="utf-8"?>
<p:tagLst xmlns:p="http://schemas.openxmlformats.org/presentationml/2006/main">
  <p:tag name="KSO_WM_SLIDE_BACKGROUND_TYPE" val="belt"/>
  <p:tag name="KSO_WM_TEMPLATE_CATEGORY" val="custom"/>
  <p:tag name="KSO_WM_TEMPLATE_INDEX" val="20204519"/>
  <p:tag name="KSO_WM_UNIT_TYPE" val="i"/>
  <p:tag name="KSO_WM_UNIT_INDEX" val="1"/>
  <p:tag name="KSO_WM_UNIT_HIGHLIGHT" val="0"/>
  <p:tag name="KSO_WM_UNIT_COMPATIBLE" val="0"/>
  <p:tag name="KSO_WM_UNIT_DIAGRAM_ISNUMVISUAL" val="0"/>
  <p:tag name="KSO_WM_UNIT_DIAGRAM_ISREFERUNIT" val="0"/>
  <p:tag name="KSO_WM_DIAGRAM_GROUP_CODE" val="l1-2"/>
  <p:tag name="KSO_WM_UNIT_ID" val="custom20204519_14*i*1"/>
  <p:tag name="KSO_WM_UNIT_LAYERLEVEL" val="1"/>
  <p:tag name="KSO_WM_TAG_VERSION" val="1.0"/>
  <p:tag name="KSO_WM_BEAUTIFY_FLAG" val="#wm#"/>
  <p:tag name="KSO_WM_UNIT_USESOURCEFORMAT_APPLY" val="1"/>
</p:tagLst>
</file>

<file path=ppt/tags/tag302.xml><?xml version="1.0" encoding="utf-8"?>
<p:tagLst xmlns:p="http://schemas.openxmlformats.org/presentationml/2006/main">
  <p:tag name="KSO_WM_SLIDE_BACKGROUND_TYPE" val="belt"/>
  <p:tag name="KSO_WM_TEMPLATE_CATEGORY" val="custom"/>
  <p:tag name="KSO_WM_TEMPLATE_INDEX" val="20204519"/>
  <p:tag name="KSO_WM_UNIT_TYPE" val="i"/>
  <p:tag name="KSO_WM_UNIT_INDEX" val="3"/>
  <p:tag name="KSO_WM_UNIT_HIGHLIGHT" val="0"/>
  <p:tag name="KSO_WM_UNIT_COMPATIBLE" val="0"/>
  <p:tag name="KSO_WM_UNIT_DIAGRAM_ISNUMVISUAL" val="0"/>
  <p:tag name="KSO_WM_UNIT_DIAGRAM_ISREFERUNIT" val="0"/>
  <p:tag name="KSO_WM_DIAGRAM_GROUP_CODE" val="l1-2"/>
  <p:tag name="KSO_WM_UNIT_ID" val="custom20204519_14*i*3"/>
  <p:tag name="KSO_WM_UNIT_LAYERLEVEL" val="1"/>
  <p:tag name="KSO_WM_TAG_VERSION" val="1.0"/>
  <p:tag name="KSO_WM_BEAUTIFY_FLAG" val="#wm#"/>
  <p:tag name="KSO_WM_UNIT_USESOURCEFORMAT_APPLY" val="1"/>
</p:tagLst>
</file>

<file path=ppt/tags/tag303.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DIAGRAM_GROUP_CODE" val="l1-2"/>
  <p:tag name="KSO_WM_UNIT_SUBTYPE" val="h"/>
  <p:tag name="KSO_WM_UNIT_TYPE" val="i"/>
  <p:tag name="KSO_WM_UNIT_INDEX" val="2"/>
  <p:tag name="KSO_WM_UNIT_ID" val="custom20204519_14*i*2"/>
  <p:tag name="KSO_WM_TEMPLATE_CATEGORY" val="custom"/>
  <p:tag name="KSO_WM_TEMPLATE_INDEX" val="20204519"/>
  <p:tag name="KSO_WM_UNIT_BK_DARK_LIGHT" val="2"/>
  <p:tag name="KSO_WM_UNIT_LAYERLEVEL" val="1"/>
  <p:tag name="KSO_WM_TAG_VERSION" val="1.0"/>
  <p:tag name="KSO_WM_BEAUTIFY_FLAG" val="#wm#"/>
  <p:tag name="KSO_WM_UNIT_FILL_FORE_SCHEMECOLOR_INDEX" val="15"/>
  <p:tag name="KSO_WM_UNIT_FILL_TYPE" val="1"/>
  <p:tag name="KSO_WM_UNIT_TEXT_FILL_FORE_SCHEMECOLOR_INDEX" val="2"/>
  <p:tag name="KSO_WM_UNIT_TEXT_FILL_TYPE" val="1"/>
  <p:tag name="KSO_WM_UNIT_USESOURCEFORMAT_APPLY" val="1"/>
</p:tagLst>
</file>

<file path=ppt/tags/tag304.xml><?xml version="1.0" encoding="utf-8"?>
<p:tagLst xmlns:p="http://schemas.openxmlformats.org/presentationml/2006/main">
  <p:tag name="KSO_WM_SLIDE_BACKGROUND_TYPE" val="navigation"/>
  <p:tag name="KSO_WM_UNIT_SUBTYPE" val="h"/>
  <p:tag name="KSO_WM_TEMPLATE_CATEGORY" val="custom"/>
  <p:tag name="KSO_WM_TEMPLATE_INDEX" val="20204519"/>
  <p:tag name="KSO_WM_UNIT_ID" val="custom20204519_9*i*1"/>
  <p:tag name="KSO_WM_UNIT_TYPE" val="i"/>
  <p:tag name="KSO_WM_UNIT_INDEX" val="1"/>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BK_DARK_LIGHT" val="2"/>
</p:tagLst>
</file>

<file path=ppt/tags/tag305.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TYPE" val="a"/>
  <p:tag name="KSO_WM_UNIT_INDEX" val="1"/>
  <p:tag name="KSO_WM_UNIT_PRESET_TEXT" val="单击此处添加大标题"/>
  <p:tag name="KSO_WM_UNIT_VALUE" val="30"/>
  <p:tag name="KSO_WM_UNIT_DEFAULT_FONT" val="28;32;4"/>
  <p:tag name="KSO_WM_UNIT_BLOCK" val="0"/>
  <p:tag name="KSO_WM_TEMPLATE_CATEGORY" val="custom"/>
  <p:tag name="KSO_WM_TEMPLATE_INDEX" val="20204519"/>
  <p:tag name="KSO_WM_UNIT_ID" val="custom20204519_11*a*1"/>
  <p:tag name="KSO_WM_UNIT_ISNUMDGMTITLE" val="0"/>
</p:tagLst>
</file>

<file path=ppt/tags/tag306.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belt&quot;,&quot;left&quot;:0.0,&quot;top&quot;:0.0,&quot;right&quot;:0.0,&quot;bottom&quot;:0.0,&quot;leftAbs&quot;:false,&quot;topAbs&quot;:false,&quot;rightAbs&quot;:false,&quot;bottomAbs&quot;:false}]}"/>
  <p:tag name="KSO_WM_SLIDE_BACKGROUND" val="[&quot;general&quot;,&quot;belt&quot;]"/>
  <p:tag name="KSO_WM_SLIDE_RATIO" val="1.777778"/>
  <p:tag name="KSO_WM_SLIDE_ID" val="custom20204519_14"/>
  <p:tag name="KSO_WM_TEMPLATE_SUBCATEGORY" val="0"/>
  <p:tag name="KSO_WM_TEMPLATE_MASTER_TYPE" val="1"/>
  <p:tag name="KSO_WM_TEMPLATE_COLOR_TYPE" val="1"/>
  <p:tag name="KSO_WM_SLIDE_TYPE" val="text"/>
  <p:tag name="KSO_WM_SLIDE_SUBTYPE" val="diag"/>
  <p:tag name="KSO_WM_SLIDE_ITEM_CNT" val="1"/>
  <p:tag name="KSO_WM_SLIDE_INDEX" val="14"/>
  <p:tag name="KSO_WM_SLIDE_SIZE" val="723.5*43.55"/>
  <p:tag name="KSO_WM_SLIDE_POSITION" val="118.3*306.9"/>
  <p:tag name="KSO_WM_DIAGRAM_GROUP_CODE" val="l1-2"/>
  <p:tag name="KSO_WM_SLIDE_DIAGTYPE" val="l"/>
  <p:tag name="KSO_WM_TAG_VERSION" val="1.0"/>
  <p:tag name="KSO_WM_BEAUTIFY_FLAG" val="#wm#"/>
  <p:tag name="KSO_WM_TEMPLATE_CATEGORY" val="custom"/>
  <p:tag name="KSO_WM_TEMPLATE_INDEX" val="20204519"/>
  <p:tag name="KSO_WM_SLIDE_LAYOUT" val="i_l"/>
  <p:tag name="KSO_WM_SLIDE_LAYOUT_CNT" val="1_1"/>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1"/>
  <p:tag name="KSO_WM_UNIT_VALUE" val="10"/>
  <p:tag name="KSO_WM_UNIT_TYPE" val="a"/>
  <p:tag name="KSO_WM_UNIT_INDEX" val="1"/>
  <p:tag name="KSO_WM_UNIT_PRESET_TEXT" val="谢谢观看"/>
  <p:tag name="KSO_WM_TEMPLATE_CATEGORY" val="custom"/>
  <p:tag name="KSO_WM_TEMPLATE_INDEX" val="20204519"/>
  <p:tag name="KSO_WM_UNIT_ID" val="custom20204519_37*a*1"/>
  <p:tag name="KSO_WM_UNIT_ISNUMDGMTITLE" val="0"/>
</p:tagLst>
</file>

<file path=ppt/tags/tag308.xml><?xml version="1.0" encoding="utf-8"?>
<p:tagLst xmlns:p="http://schemas.openxmlformats.org/presentationml/2006/main">
  <p:tag name="KSO_WM_BEAUTIFY_FLAG" val="#wm#"/>
  <p:tag name="KSO_WM_TEMPLATE_SUBCATEGORY" val="0"/>
  <p:tag name="KSO_WM_SLIDE_TYPE" val="endPage"/>
  <p:tag name="KSO_WM_SLIDE_SUBTYPE" val="pureTxt"/>
  <p:tag name="KSO_WM_SLIDE_ITEM_CNT" val="0"/>
  <p:tag name="KSO_WM_SLIDE_INDEX" val="37"/>
  <p:tag name="KSO_WM_TAG_VERSION" val="1.0"/>
  <p:tag name="KSO_WM_SLIDE_LAYOUT" val="a_b"/>
  <p:tag name="KSO_WM_SLIDE_LAYOUT_CNT" val="1_1"/>
  <p:tag name="KSO_WM_TEMPLATE_MASTER_TYPE" val="1"/>
  <p:tag name="KSO_WM_TEMPLATE_COLOR_TYPE" val="1"/>
  <p:tag name="KSO_WM_TEMPLATE_CATEGORY" val="custom"/>
  <p:tag name="KSO_WM_TEMPLATE_INDEX" val="20204519"/>
  <p:tag name="KSO_WM_SLIDE_ID" val="custom20204519_37"/>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TYPE" val="y"/>
  <p:tag name="KSO_WM_UNIT_INDEX" val="1"/>
  <p:tag name="KSO_WM_UNIT_ID" val="_1*y*1"/>
  <p:tag name="KSO_WM_SLIDE_BACKGROUND_MASK_FLAG"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D" val="_1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4.xml><?xml version="1.0" encoding="utf-8"?>
<p:tagLst xmlns:p="http://schemas.openxmlformats.org/presentationml/2006/main">
  <p:tag name="KSO_WM_UNIT_TYPE" val="i"/>
  <p:tag name="KSO_WM_UNIT_SUBTYPE" val="h"/>
  <p:tag name="KSO_WM_SLIDE_BACKGROUND_TYPE" val="frame"/>
  <p:tag name="KSO_WM_UNIT_HIGHLIGHT" val="0"/>
  <p:tag name="KSO_WM_UNIT_COMPATIBLE" val="0"/>
  <p:tag name="KSO_WM_UNIT_DIAGRAM_ISNUMVISUAL" val="0"/>
  <p:tag name="KSO_WM_UNIT_DIAGRAM_ISREFERUNIT" val="0"/>
  <p:tag name="KSO_WM_UNIT_INDEX" val="1"/>
  <p:tag name="KSO_WM_UNIT_ID" val="_13*i*1"/>
  <p:tag name="KSO_WM_UNIT_LAYERLEVEL" val="1"/>
  <p:tag name="KSO_WM_TAG_VERSION" val="1.0"/>
  <p:tag name="KSO_WM_BEAUTIFY_FLAG" val="#wm#"/>
  <p:tag name="KSO_WM_SLIDE_BK_DARK_LIGHT" val="2"/>
  <p:tag name="KSO_WM_UNIT_BK_DARK_LIGHT" val="2"/>
</p:tagLst>
</file>

<file path=ppt/tags/tag85.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86.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2.xml><?xml version="1.0" encoding="utf-8"?>
<p:tagLst xmlns:p="http://schemas.openxmlformats.org/presentationml/2006/main">
  <p:tag name="KSO_WM_UNIT_TYPE" val="i"/>
  <p:tag name="KSO_WM_UNIT_SUBTYPE" val="h"/>
  <p:tag name="KSO_WM_SLIDE_BACKGROUND_TYPE" val="leftRight"/>
  <p:tag name="KSO_WM_UNIT_HIGHLIGHT" val="0"/>
  <p:tag name="KSO_WM_UNIT_COMPATIBLE" val="0"/>
  <p:tag name="KSO_WM_UNIT_DIAGRAM_ISNUMVISUAL" val="0"/>
  <p:tag name="KSO_WM_UNIT_DIAGRAM_ISREFERUNIT" val="0"/>
  <p:tag name="KSO_WM_UNIT_INDEX" val="1"/>
  <p:tag name="KSO_WM_UNIT_ID" val="_14*i*1"/>
  <p:tag name="KSO_WM_UNIT_LAYERLEVEL" val="1"/>
  <p:tag name="KSO_WM_TAG_VERSION" val="1.0"/>
  <p:tag name="KSO_WM_BEAUTIFY_FLAG" val="#wm#"/>
  <p:tag name="KSO_WM_SLIDE_BK_DARK_LIGHT" val="2"/>
  <p:tag name="KSO_WM_UNIT_BK_DARK_LIGHT" val="2"/>
</p:tagLst>
</file>

<file path=ppt/tags/tag9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heme/theme1.xml><?xml version="1.0" encoding="utf-8"?>
<a:theme xmlns:a="http://schemas.openxmlformats.org/drawingml/2006/main" name="1_Office 主题​​">
  <a:themeElements>
    <a:clrScheme name="自定义 97">
      <a:dk1>
        <a:srgbClr val="000000"/>
      </a:dk1>
      <a:lt1>
        <a:srgbClr val="FFFFFF"/>
      </a:lt1>
      <a:dk2>
        <a:srgbClr val="E9EDF0"/>
      </a:dk2>
      <a:lt2>
        <a:srgbClr val="FBFCFC"/>
      </a:lt2>
      <a:accent1>
        <a:srgbClr val="286398"/>
      </a:accent1>
      <a:accent2>
        <a:srgbClr val="37768D"/>
      </a:accent2>
      <a:accent3>
        <a:srgbClr val="388476"/>
      </a:accent3>
      <a:accent4>
        <a:srgbClr val="44784D"/>
      </a:accent4>
      <a:accent5>
        <a:srgbClr val="599040"/>
      </a:accent5>
      <a:accent6>
        <a:srgbClr val="72B12D"/>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2081</Words>
  <Application>WPS 演示</Application>
  <PresentationFormat>宽屏</PresentationFormat>
  <Paragraphs>128</Paragraphs>
  <Slides>22</Slides>
  <Notes>4</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22</vt:i4>
      </vt:variant>
    </vt:vector>
  </HeadingPairs>
  <TitlesOfParts>
    <vt:vector size="32" baseType="lpstr">
      <vt:lpstr>Arial</vt:lpstr>
      <vt:lpstr>宋体</vt:lpstr>
      <vt:lpstr>Wingdings</vt:lpstr>
      <vt:lpstr>微软雅黑</vt:lpstr>
      <vt:lpstr>汉仪旗黑-85S</vt:lpstr>
      <vt:lpstr>黑体</vt:lpstr>
      <vt:lpstr>Segoe UI</vt:lpstr>
      <vt:lpstr>Arial Unicode MS</vt:lpstr>
      <vt:lpstr>Calibri</vt:lpstr>
      <vt:lpstr>1_Office 主题​​</vt:lpstr>
      <vt:lpstr>温州智慧谷文化创意园发展情况报告</vt:lpstr>
      <vt:lpstr>PowerPoint 演示文稿</vt:lpstr>
      <vt:lpstr>园区面积及配套设施</vt:lpstr>
      <vt:lpstr>PowerPoint 演示文稿</vt:lpstr>
      <vt:lpstr>园区宗旨及各项产业</vt:lpstr>
      <vt:lpstr>PowerPoint 演示文稿</vt:lpstr>
      <vt:lpstr>园区入驻及示范集聚</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腾讯企业QQ林建豪</cp:lastModifiedBy>
  <cp:revision>183</cp:revision>
  <dcterms:created xsi:type="dcterms:W3CDTF">2019-06-19T02:08:00Z</dcterms:created>
  <dcterms:modified xsi:type="dcterms:W3CDTF">2020-10-12T09:20:22Z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2052-11.1.0.10069</vt:lpwstr>
  </property>
</Properties>
</file>