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35" r:id="rId3"/>
    <p:sldId id="498" r:id="rId5"/>
    <p:sldId id="499" r:id="rId6"/>
    <p:sldId id="329" r:id="rId7"/>
    <p:sldId id="569" r:id="rId8"/>
    <p:sldId id="744" r:id="rId9"/>
    <p:sldId id="330" r:id="rId10"/>
    <p:sldId id="376" r:id="rId11"/>
    <p:sldId id="555" r:id="rId12"/>
    <p:sldId id="282" r:id="rId13"/>
    <p:sldId id="575" r:id="rId14"/>
    <p:sldId id="572" r:id="rId15"/>
    <p:sldId id="674" r:id="rId16"/>
    <p:sldId id="675" r:id="rId17"/>
    <p:sldId id="676" r:id="rId18"/>
    <p:sldId id="576" r:id="rId19"/>
    <p:sldId id="752" r:id="rId20"/>
    <p:sldId id="556" r:id="rId21"/>
    <p:sldId id="486" r:id="rId22"/>
    <p:sldId id="577" r:id="rId23"/>
    <p:sldId id="579" r:id="rId24"/>
    <p:sldId id="536" r:id="rId25"/>
    <p:sldId id="594" r:id="rId26"/>
    <p:sldId id="662" r:id="rId27"/>
    <p:sldId id="585" r:id="rId28"/>
    <p:sldId id="666" r:id="rId29"/>
    <p:sldId id="665" r:id="rId30"/>
    <p:sldId id="589" r:id="rId31"/>
    <p:sldId id="590" r:id="rId32"/>
    <p:sldId id="591" r:id="rId33"/>
    <p:sldId id="592" r:id="rId34"/>
    <p:sldId id="677" r:id="rId35"/>
    <p:sldId id="658" r:id="rId36"/>
    <p:sldId id="596" r:id="rId37"/>
    <p:sldId id="678" r:id="rId38"/>
    <p:sldId id="599" r:id="rId39"/>
    <p:sldId id="745" r:id="rId40"/>
    <p:sldId id="747" r:id="rId41"/>
    <p:sldId id="749" r:id="rId42"/>
    <p:sldId id="746" r:id="rId43"/>
    <p:sldId id="750" r:id="rId44"/>
    <p:sldId id="668" r:id="rId45"/>
    <p:sldId id="642" r:id="rId46"/>
    <p:sldId id="643" r:id="rId47"/>
    <p:sldId id="670" r:id="rId48"/>
    <p:sldId id="605" r:id="rId49"/>
    <p:sldId id="672" r:id="rId50"/>
    <p:sldId id="679" r:id="rId51"/>
    <p:sldId id="680" r:id="rId52"/>
    <p:sldId id="727" r:id="rId53"/>
    <p:sldId id="732" r:id="rId54"/>
    <p:sldId id="731" r:id="rId55"/>
    <p:sldId id="660" r:id="rId56"/>
    <p:sldId id="729" r:id="rId57"/>
    <p:sldId id="621" r:id="rId58"/>
    <p:sldId id="578" r:id="rId59"/>
    <p:sldId id="728" r:id="rId60"/>
    <p:sldId id="724" r:id="rId61"/>
    <p:sldId id="751" r:id="rId62"/>
    <p:sldId id="726" r:id="rId63"/>
    <p:sldId id="631" r:id="rId64"/>
    <p:sldId id="725" r:id="rId65"/>
    <p:sldId id="558" r:id="rId66"/>
    <p:sldId id="804" r:id="rId67"/>
    <p:sldId id="490" r:id="rId68"/>
    <p:sldId id="268" r:id="rId6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马建兵（绿色）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130"/>
    <a:srgbClr val="822521"/>
    <a:srgbClr val="B6302E"/>
    <a:srgbClr val="1F3240"/>
    <a:srgbClr val="C00000"/>
    <a:srgbClr val="AAABB3"/>
    <a:srgbClr val="2E427D"/>
    <a:srgbClr val="0B5FD1"/>
    <a:srgbClr val="B63933"/>
    <a:srgbClr val="B53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270"/>
      </p:cViewPr>
      <p:guideLst>
        <p:guide orient="horz" pos="2072"/>
        <p:guide pos="3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3" Type="http://schemas.openxmlformats.org/officeDocument/2006/relationships/commentAuthors" Target="commentAuthors.xml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1" phldr="0"/>
      <dgm:spPr/>
    </dgm:pt>
    <dgm:pt modelId="{3F25DA44-7F3E-4C17-A40B-7F663FDBEA65}">
      <dgm:prSet phldrT="[文本]" phldr="0" custT="0"/>
      <dgm:spPr/>
      <dgm:t>
        <a:bodyPr vert="horz" wrap="square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风险因子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E9066D1-3403-4469-8E8C-0D40A82430F2}" cxnId="{C5B57F0A-8D4F-46C8-937A-CDA5D32931B7}" type="parTrans">
      <dgm:prSet/>
      <dgm:spPr/>
    </dgm:pt>
    <dgm:pt modelId="{8EC5AF5E-9C9F-410A-A755-A3EA5186F948}" cxnId="{C5B57F0A-8D4F-46C8-937A-CDA5D32931B7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0"/>
      <dgm:spPr/>
      <dgm:t>
        <a:bodyPr vert="horz" wrap="square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危险源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E934BFE-4D40-486C-8784-F698A10C4CF5}" cxnId="{2180895D-4DF4-40EB-B672-0538FB8DAE5A}" type="parTrans">
      <dgm:prSet/>
      <dgm:spPr/>
    </dgm:pt>
    <dgm:pt modelId="{EC1AFF77-9232-4EEB-95CB-85CEAB3B1FC0}" cxnId="{2180895D-4DF4-40EB-B672-0538FB8DAE5A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0"/>
      <dgm:spPr/>
      <dgm:t>
        <a:bodyPr vert="horz" wrap="square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隐患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DABF4F3-A9E6-40B1-A863-AC9409CC14BB}" cxnId="{A6006911-F509-4E26-9AF0-2AE763A1F80D}" type="parTrans">
      <dgm:prSet/>
      <dgm:spPr/>
    </dgm:pt>
    <dgm:pt modelId="{18EFF3C3-47F9-402B-A3F3-E9310EA281B4}" cxnId="{A6006911-F509-4E26-9AF0-2AE763A1F80D}" type="sibTrans">
      <dgm:prSet/>
      <dgm:spPr/>
    </dgm:pt>
    <dgm:pt modelId="{A7CAD18C-EA07-4304-BE1B-CB65384A0D09}">
      <dgm:prSet phldr="0" custT="0"/>
      <dgm:spPr/>
      <dgm:t>
        <a:bodyPr vert="horz" wrap="square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爆炸事故</a:t>
          </a: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9A64F67-B876-43BC-BA83-354436028F05}" cxnId="{3CF6A613-BA29-4EB3-A465-413AB205EAFD}" type="parTrans">
      <dgm:prSet/>
      <dgm:spPr/>
    </dgm:pt>
    <dgm:pt modelId="{03BC4CD3-3C12-4646-B71B-415053A9B122}" cxnId="{3CF6A613-BA29-4EB3-A465-413AB205EAFD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4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3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4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3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4">
        <dgm:presLayoutVars>
          <dgm:bulletEnabled val="1"/>
        </dgm:presLayoutVars>
      </dgm:prSet>
      <dgm:spPr/>
    </dgm:pt>
    <dgm:pt modelId="{868F6FFC-B9A7-4862-8ED4-10201D651B16}" type="pres">
      <dgm:prSet presAssocID="{18EFF3C3-47F9-402B-A3F3-E9310EA281B4}" presName="sibTrans" presStyleLbl="sibTrans2D1" presStyleIdx="2" presStyleCnt="3"/>
      <dgm:spPr/>
    </dgm:pt>
    <dgm:pt modelId="{F5ED3EF2-8F3E-4A77-A90D-423711D4A3ED}" type="pres">
      <dgm:prSet presAssocID="{18EFF3C3-47F9-402B-A3F3-E9310EA281B4}" presName="connectorText" presStyleCnt="0"/>
      <dgm:spPr/>
    </dgm:pt>
    <dgm:pt modelId="{3D42DE3D-AC04-4A1C-8D92-7A4486218FB7}" type="pres">
      <dgm:prSet presAssocID="{A7CAD18C-EA07-4304-BE1B-CB65384A0D09}" presName="node" presStyleLbl="node1" presStyleIdx="3" presStyleCnt="4">
        <dgm:presLayoutVars>
          <dgm:bulletEnabled val="1"/>
        </dgm:presLayoutVars>
      </dgm:prSet>
      <dgm:spPr/>
    </dgm:pt>
  </dgm:ptLst>
  <dgm:cxnLst>
    <dgm:cxn modelId="{C5B57F0A-8D4F-46C8-937A-CDA5D32931B7}" srcId="{8EB1D179-D23D-41D4-AEEF-E4B9FEB06903}" destId="{3F25DA44-7F3E-4C17-A40B-7F663FDBEA65}" srcOrd="0" destOrd="0" parTransId="{EE9066D1-3403-4469-8E8C-0D40A82430F2}" sibTransId="{8EC5AF5E-9C9F-410A-A755-A3EA5186F948}"/>
    <dgm:cxn modelId="{2180895D-4DF4-40EB-B672-0538FB8DAE5A}" srcId="{8EB1D179-D23D-41D4-AEEF-E4B9FEB06903}" destId="{2E2F4D3A-969C-4DB2-9FA9-5C4A40369351}" srcOrd="1" destOrd="0" parTransId="{1E934BFE-4D40-486C-8784-F698A10C4CF5}" sibTransId="{EC1AFF77-9232-4EEB-95CB-85CEAB3B1FC0}"/>
    <dgm:cxn modelId="{A6006911-F509-4E26-9AF0-2AE763A1F80D}" srcId="{8EB1D179-D23D-41D4-AEEF-E4B9FEB06903}" destId="{37B86CFA-59B5-46FA-8A6B-9FB187CE14DF}" srcOrd="2" destOrd="0" parTransId="{9DABF4F3-A9E6-40B1-A863-AC9409CC14BB}" sibTransId="{18EFF3C3-47F9-402B-A3F3-E9310EA281B4}"/>
    <dgm:cxn modelId="{3CF6A613-BA29-4EB3-A465-413AB205EAFD}" srcId="{8EB1D179-D23D-41D4-AEEF-E4B9FEB06903}" destId="{A7CAD18C-EA07-4304-BE1B-CB65384A0D09}" srcOrd="3" destOrd="0" parTransId="{49A64F67-B876-43BC-BA83-354436028F05}" sibTransId="{03BC4CD3-3C12-4646-B71B-415053A9B122}"/>
    <dgm:cxn modelId="{E12E4198-A5B0-45EF-B3EB-3BE557BA8A5B}" type="presOf" srcId="{8EB1D179-D23D-41D4-AEEF-E4B9FEB06903}" destId="{BF708676-7EFC-4C81-9D3A-3E677EAC1C7B}" srcOrd="0" destOrd="0" presId="urn:microsoft.com/office/officeart/2005/8/layout/process1"/>
    <dgm:cxn modelId="{86362DDE-71A7-4450-AEA9-94B0291FB85C}" type="presParOf" srcId="{BF708676-7EFC-4C81-9D3A-3E677EAC1C7B}" destId="{111DEAC9-5D4C-4A6A-A44E-082A26F60596}" srcOrd="0" destOrd="0" presId="urn:microsoft.com/office/officeart/2005/8/layout/process1"/>
    <dgm:cxn modelId="{8C13C41B-EF19-4604-9A92-40DDDF8072BD}" type="presOf" srcId="{3F25DA44-7F3E-4C17-A40B-7F663FDBEA65}" destId="{111DEAC9-5D4C-4A6A-A44E-082A26F60596}" srcOrd="0" destOrd="0" presId="urn:microsoft.com/office/officeart/2005/8/layout/process1"/>
    <dgm:cxn modelId="{EB2FDA01-0B4B-4980-9D49-8503356012F2}" type="presParOf" srcId="{BF708676-7EFC-4C81-9D3A-3E677EAC1C7B}" destId="{8A5CF0CE-3323-464D-9C63-05C1BDB053F5}" srcOrd="1" destOrd="0" presId="urn:microsoft.com/office/officeart/2005/8/layout/process1"/>
    <dgm:cxn modelId="{A1E1481B-341C-4358-89DC-897A23B663A7}" type="presOf" srcId="{8EC5AF5E-9C9F-410A-A755-A3EA5186F948}" destId="{8A5CF0CE-3323-464D-9C63-05C1BDB053F5}" srcOrd="0" destOrd="0" presId="urn:microsoft.com/office/officeart/2005/8/layout/process1"/>
    <dgm:cxn modelId="{2629F0E8-4FEF-484B-887C-EADBE59AA150}" type="presParOf" srcId="{8A5CF0CE-3323-464D-9C63-05C1BDB053F5}" destId="{5FA465F6-7607-499F-BFB2-52F4E071FB67}" srcOrd="0" destOrd="1" presId="urn:microsoft.com/office/officeart/2005/8/layout/process1"/>
    <dgm:cxn modelId="{4165F065-7B15-451A-9661-62666F990EF3}" type="presOf" srcId="{8EC5AF5E-9C9F-410A-A755-A3EA5186F948}" destId="{5FA465F6-7607-499F-BFB2-52F4E071FB67}" srcOrd="1" destOrd="0" presId="urn:microsoft.com/office/officeart/2005/8/layout/process1"/>
    <dgm:cxn modelId="{E9164CD1-D206-44D3-8F39-620E748B9095}" type="presParOf" srcId="{BF708676-7EFC-4C81-9D3A-3E677EAC1C7B}" destId="{552FB8E7-A5FB-4CC3-94C3-CE0BDF19F9F1}" srcOrd="2" destOrd="0" presId="urn:microsoft.com/office/officeart/2005/8/layout/process1"/>
    <dgm:cxn modelId="{9458A6C1-536A-4E33-8297-2D6BF81E3A68}" type="presOf" srcId="{2E2F4D3A-969C-4DB2-9FA9-5C4A40369351}" destId="{552FB8E7-A5FB-4CC3-94C3-CE0BDF19F9F1}" srcOrd="0" destOrd="0" presId="urn:microsoft.com/office/officeart/2005/8/layout/process1"/>
    <dgm:cxn modelId="{579B3BAD-4770-4D18-BEE2-D2E4FA861DF6}" type="presParOf" srcId="{BF708676-7EFC-4C81-9D3A-3E677EAC1C7B}" destId="{353C3794-50AA-4D44-83C9-CE28317C3317}" srcOrd="3" destOrd="0" presId="urn:microsoft.com/office/officeart/2005/8/layout/process1"/>
    <dgm:cxn modelId="{2F1B5F1C-120D-4480-86E0-91F47DAAE3AD}" type="presOf" srcId="{EC1AFF77-9232-4EEB-95CB-85CEAB3B1FC0}" destId="{353C3794-50AA-4D44-83C9-CE28317C3317}" srcOrd="0" destOrd="0" presId="urn:microsoft.com/office/officeart/2005/8/layout/process1"/>
    <dgm:cxn modelId="{B7A3803E-41A1-4BA0-8102-7720783D5CFE}" type="presParOf" srcId="{353C3794-50AA-4D44-83C9-CE28317C3317}" destId="{5AFF040D-0639-4120-9E39-DA822CF9F321}" srcOrd="0" destOrd="3" presId="urn:microsoft.com/office/officeart/2005/8/layout/process1"/>
    <dgm:cxn modelId="{63E57B80-81CD-46C0-B537-070CD5D72F83}" type="presOf" srcId="{EC1AFF77-9232-4EEB-95CB-85CEAB3B1FC0}" destId="{5AFF040D-0639-4120-9E39-DA822CF9F321}" srcOrd="1" destOrd="0" presId="urn:microsoft.com/office/officeart/2005/8/layout/process1"/>
    <dgm:cxn modelId="{55AABD44-2C9F-42F6-A76C-F42ED58895BA}" type="presParOf" srcId="{BF708676-7EFC-4C81-9D3A-3E677EAC1C7B}" destId="{A1E15D63-E1FF-4A28-A04F-A2B65927BC31}" srcOrd="4" destOrd="0" presId="urn:microsoft.com/office/officeart/2005/8/layout/process1"/>
    <dgm:cxn modelId="{C74862BC-97A7-4960-9251-04743663D1BE}" type="presOf" srcId="{37B86CFA-59B5-46FA-8A6B-9FB187CE14DF}" destId="{A1E15D63-E1FF-4A28-A04F-A2B65927BC31}" srcOrd="0" destOrd="0" presId="urn:microsoft.com/office/officeart/2005/8/layout/process1"/>
    <dgm:cxn modelId="{DCA75CBC-F9F9-4C20-B290-64A9EBC03529}" type="presParOf" srcId="{BF708676-7EFC-4C81-9D3A-3E677EAC1C7B}" destId="{868F6FFC-B9A7-4862-8ED4-10201D651B16}" srcOrd="5" destOrd="0" presId="urn:microsoft.com/office/officeart/2005/8/layout/process1"/>
    <dgm:cxn modelId="{65D86515-734D-4718-9177-70E49C175E95}" type="presOf" srcId="{18EFF3C3-47F9-402B-A3F3-E9310EA281B4}" destId="{868F6FFC-B9A7-4862-8ED4-10201D651B16}" srcOrd="0" destOrd="0" presId="urn:microsoft.com/office/officeart/2005/8/layout/process1"/>
    <dgm:cxn modelId="{D770B636-245B-4D94-A6FA-604F2EBDA8AE}" type="presParOf" srcId="{868F6FFC-B9A7-4862-8ED4-10201D651B16}" destId="{F5ED3EF2-8F3E-4A77-A90D-423711D4A3ED}" srcOrd="0" destOrd="5" presId="urn:microsoft.com/office/officeart/2005/8/layout/process1"/>
    <dgm:cxn modelId="{044BE819-8951-4529-9F18-748E4F4028F3}" type="presOf" srcId="{18EFF3C3-47F9-402B-A3F3-E9310EA281B4}" destId="{F5ED3EF2-8F3E-4A77-A90D-423711D4A3ED}" srcOrd="1" destOrd="0" presId="urn:microsoft.com/office/officeart/2005/8/layout/process1"/>
    <dgm:cxn modelId="{6396492E-FDA7-4B53-9837-501CA4059155}" type="presParOf" srcId="{BF708676-7EFC-4C81-9D3A-3E677EAC1C7B}" destId="{3D42DE3D-AC04-4A1C-8D92-7A4486218FB7}" srcOrd="6" destOrd="0" presId="urn:microsoft.com/office/officeart/2005/8/layout/process1"/>
    <dgm:cxn modelId="{2BD72C2F-5000-4665-A5E7-B4B72F8505EE}" type="presOf" srcId="{A7CAD18C-EA07-4304-BE1B-CB65384A0D09}" destId="{3D42DE3D-AC04-4A1C-8D92-7A4486218FB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974965" cy="637205"/>
        <a:chOff x="0" y="0"/>
        <a:chExt cx="7974965" cy="637205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0"/>
          <a:ext cx="1533647" cy="63720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风险因子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0"/>
        <a:ext cx="1533647" cy="637205"/>
      </dsp:txXfrm>
    </dsp:sp>
    <dsp:sp modelId="{8A5CF0CE-3323-464D-9C63-05C1BDB053F5}">
      <dsp:nvSpPr>
        <dsp:cNvPr id="4" name="右箭头 3"/>
        <dsp:cNvSpPr/>
      </dsp:nvSpPr>
      <dsp:spPr bwMode="white">
        <a:xfrm>
          <a:off x="1677810" y="128430"/>
          <a:ext cx="325133" cy="38034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677810" y="128430"/>
        <a:ext cx="325133" cy="380344"/>
      </dsp:txXfrm>
    </dsp:sp>
    <dsp:sp modelId="{552FB8E7-A5FB-4CC3-94C3-CE0BDF19F9F1}">
      <dsp:nvSpPr>
        <dsp:cNvPr id="6" name="圆角矩形 5"/>
        <dsp:cNvSpPr/>
      </dsp:nvSpPr>
      <dsp:spPr bwMode="white">
        <a:xfrm>
          <a:off x="2147106" y="0"/>
          <a:ext cx="1533647" cy="63720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危险源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47106" y="0"/>
        <a:ext cx="1533647" cy="637205"/>
      </dsp:txXfrm>
    </dsp:sp>
    <dsp:sp modelId="{353C3794-50AA-4D44-83C9-CE28317C3317}">
      <dsp:nvSpPr>
        <dsp:cNvPr id="7" name="右箭头 6"/>
        <dsp:cNvSpPr/>
      </dsp:nvSpPr>
      <dsp:spPr bwMode="white">
        <a:xfrm>
          <a:off x="3824916" y="128430"/>
          <a:ext cx="325133" cy="38034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824916" y="128430"/>
        <a:ext cx="325133" cy="380344"/>
      </dsp:txXfrm>
    </dsp:sp>
    <dsp:sp modelId="{A1E15D63-E1FF-4A28-A04F-A2B65927BC31}">
      <dsp:nvSpPr>
        <dsp:cNvPr id="9" name="圆角矩形 8"/>
        <dsp:cNvSpPr/>
      </dsp:nvSpPr>
      <dsp:spPr bwMode="white">
        <a:xfrm>
          <a:off x="4294212" y="0"/>
          <a:ext cx="1533647" cy="63720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隐患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294212" y="0"/>
        <a:ext cx="1533647" cy="637205"/>
      </dsp:txXfrm>
    </dsp:sp>
    <dsp:sp modelId="{868F6FFC-B9A7-4862-8ED4-10201D651B16}">
      <dsp:nvSpPr>
        <dsp:cNvPr id="10" name="右箭头 9"/>
        <dsp:cNvSpPr/>
      </dsp:nvSpPr>
      <dsp:spPr bwMode="white">
        <a:xfrm>
          <a:off x="5972022" y="128430"/>
          <a:ext cx="325133" cy="38034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2">
            <a:tint val="60000"/>
          </a:schemeClr>
        </a:lnRef>
        <a:fillRef idx="1">
          <a:schemeClr val="accent2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972022" y="128430"/>
        <a:ext cx="325133" cy="380344"/>
      </dsp:txXfrm>
    </dsp:sp>
    <dsp:sp modelId="{3D42DE3D-AC04-4A1C-8D92-7A4486218FB7}">
      <dsp:nvSpPr>
        <dsp:cNvPr id="12" name="圆角矩形 11"/>
        <dsp:cNvSpPr/>
      </dsp:nvSpPr>
      <dsp:spPr bwMode="white">
        <a:xfrm>
          <a:off x="6441318" y="0"/>
          <a:ext cx="1533647" cy="63720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5250" tIns="95250" rIns="95250" bIns="9525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</a:rPr>
            <a:t>爆炸事故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441318" y="0"/>
        <a:ext cx="1533647" cy="637205"/>
      </dsp:txXfrm>
    </dsp:sp>
    <dsp:sp modelId="{5FA465F6-7607-499F-BFB2-52F4E071FB67}">
      <dsp:nvSpPr>
        <dsp:cNvPr id="5" name="右箭头 4"/>
        <dsp:cNvSpPr/>
      </dsp:nvSpPr>
      <dsp:spPr bwMode="white">
        <a:xfrm>
          <a:off x="1677810" y="128430"/>
          <a:ext cx="325133" cy="3803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677810" y="128430"/>
        <a:ext cx="325133" cy="380344"/>
      </dsp:txXfrm>
    </dsp:sp>
    <dsp:sp modelId="{5AFF040D-0639-4120-9E39-DA822CF9F321}">
      <dsp:nvSpPr>
        <dsp:cNvPr id="8" name="右箭头 7"/>
        <dsp:cNvSpPr/>
      </dsp:nvSpPr>
      <dsp:spPr bwMode="white">
        <a:xfrm>
          <a:off x="3824916" y="128430"/>
          <a:ext cx="325133" cy="3803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824916" y="128430"/>
        <a:ext cx="325133" cy="380344"/>
      </dsp:txXfrm>
    </dsp:sp>
    <dsp:sp modelId="{F5ED3EF2-8F3E-4A77-A90D-423711D4A3ED}">
      <dsp:nvSpPr>
        <dsp:cNvPr id="11" name="右箭头 10"/>
        <dsp:cNvSpPr/>
      </dsp:nvSpPr>
      <dsp:spPr bwMode="white">
        <a:xfrm>
          <a:off x="5972022" y="128430"/>
          <a:ext cx="325133" cy="3803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</a:p>
      </dsp:txBody>
      <dsp:txXfrm>
        <a:off x="5972022" y="128430"/>
        <a:ext cx="325133" cy="380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785D7-46E7-4637-8E56-4EE6760C6E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8C26-FD3C-4662-BCD0-BA0C984A35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242980" y="5413154"/>
            <a:ext cx="11706040" cy="134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43940" fontAlgn="base">
              <a:spcBef>
                <a:spcPct val="0"/>
              </a:spcBef>
              <a:spcAft>
                <a:spcPct val="0"/>
              </a:spcAft>
            </a:pPr>
            <a:endParaRPr lang="zh-CN" altLang="en-US" sz="2030">
              <a:solidFill>
                <a:prstClr val="white"/>
              </a:solidFill>
            </a:endParaRPr>
          </a:p>
        </p:txBody>
      </p:sp>
      <p:pic>
        <p:nvPicPr>
          <p:cNvPr id="3" name="图片 13" descr="红背景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42980" y="208616"/>
            <a:ext cx="11706040" cy="593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526" y="274159"/>
            <a:ext cx="10974950" cy="11430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526" y="1600603"/>
            <a:ext cx="10974950" cy="4525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47014E63-B493-4B81-A7A2-62977F3F0A4C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17865511-B274-4192-89E8-8AD977AC4E73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1618" y="215901"/>
            <a:ext cx="2700866" cy="46085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9018" y="215901"/>
            <a:ext cx="7899400" cy="4608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7235F437-6610-417D-ADD8-61B1EDB7796B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924316A1-FCE0-4BFD-9013-99B9CE8E4F4A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背景板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64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背景板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64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背景板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64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背景板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64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背景板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64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背景板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64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背景板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64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033A-CCF8-4DA0-897E-EFDCA70F70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AA3-0ADD-4B4A-919C-A32826F42B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57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5">
                <a:solidFill>
                  <a:schemeClr val="tx1">
                    <a:tint val="75000"/>
                  </a:schemeClr>
                </a:solidFill>
              </a:defRPr>
            </a:lvl1pPr>
            <a:lvl2pPr marL="522605" indent="0">
              <a:buNone/>
              <a:defRPr sz="2030">
                <a:solidFill>
                  <a:schemeClr val="tx1">
                    <a:tint val="75000"/>
                  </a:schemeClr>
                </a:solidFill>
              </a:defRPr>
            </a:lvl2pPr>
            <a:lvl3pPr marL="104521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6718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08978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6123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1349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6576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18020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C94174A5-EBE0-4F79-9268-3FF8DCCD52D7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B31D8C9B-CA2C-49B7-B95B-E81D28A9CB12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526" y="274159"/>
            <a:ext cx="10974950" cy="11430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9018" y="1260475"/>
            <a:ext cx="5300133" cy="3563938"/>
          </a:xfrm>
          <a:prstGeom prst="rect">
            <a:avLst/>
          </a:prstGeom>
        </p:spPr>
        <p:txBody>
          <a:bodyPr/>
          <a:lstStyle>
            <a:lvl1pPr>
              <a:defRPr sz="3175"/>
            </a:lvl1pPr>
            <a:lvl2pPr>
              <a:defRPr sz="2795"/>
            </a:lvl2pPr>
            <a:lvl3pPr>
              <a:defRPr sz="2285"/>
            </a:lvl3pPr>
            <a:lvl4pPr>
              <a:defRPr sz="2030"/>
            </a:lvl4pPr>
            <a:lvl5pPr>
              <a:defRPr sz="2030"/>
            </a:lvl5pPr>
            <a:lvl6pPr>
              <a:defRPr sz="2030"/>
            </a:lvl6pPr>
            <a:lvl7pPr>
              <a:defRPr sz="2030"/>
            </a:lvl7pPr>
            <a:lvl8pPr>
              <a:defRPr sz="2030"/>
            </a:lvl8pPr>
            <a:lvl9pPr>
              <a:defRPr sz="203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02351" y="1260475"/>
            <a:ext cx="5300133" cy="3563938"/>
          </a:xfrm>
          <a:prstGeom prst="rect">
            <a:avLst/>
          </a:prstGeom>
        </p:spPr>
        <p:txBody>
          <a:bodyPr/>
          <a:lstStyle>
            <a:lvl1pPr>
              <a:defRPr sz="3175"/>
            </a:lvl1pPr>
            <a:lvl2pPr>
              <a:defRPr sz="2795"/>
            </a:lvl2pPr>
            <a:lvl3pPr>
              <a:defRPr sz="2285"/>
            </a:lvl3pPr>
            <a:lvl4pPr>
              <a:defRPr sz="2030"/>
            </a:lvl4pPr>
            <a:lvl5pPr>
              <a:defRPr sz="2030"/>
            </a:lvl5pPr>
            <a:lvl6pPr>
              <a:defRPr sz="2030"/>
            </a:lvl6pPr>
            <a:lvl7pPr>
              <a:defRPr sz="2030"/>
            </a:lvl7pPr>
            <a:lvl8pPr>
              <a:defRPr sz="2030"/>
            </a:lvl8pPr>
            <a:lvl9pPr>
              <a:defRPr sz="203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F52655E2-A74D-417B-9F6B-CA685697F9EC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E7667B7D-1A6C-4E2A-8D1F-D1BA9F486854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95" b="1"/>
            </a:lvl1pPr>
            <a:lvl2pPr marL="522605" indent="0">
              <a:buNone/>
              <a:defRPr sz="2285" b="1"/>
            </a:lvl2pPr>
            <a:lvl3pPr marL="1045210" indent="0">
              <a:buNone/>
              <a:defRPr sz="2030" b="1"/>
            </a:lvl3pPr>
            <a:lvl4pPr marL="1567180" indent="0">
              <a:buNone/>
              <a:defRPr sz="1780" b="1"/>
            </a:lvl4pPr>
            <a:lvl5pPr marL="2089785" indent="0">
              <a:buNone/>
              <a:defRPr sz="1780" b="1"/>
            </a:lvl5pPr>
            <a:lvl6pPr marL="2612390" indent="0">
              <a:buNone/>
              <a:defRPr sz="1780" b="1"/>
            </a:lvl6pPr>
            <a:lvl7pPr marL="3134995" indent="0">
              <a:buNone/>
              <a:defRPr sz="1780" b="1"/>
            </a:lvl7pPr>
            <a:lvl8pPr marL="3657600" indent="0">
              <a:buNone/>
              <a:defRPr sz="1780" b="1"/>
            </a:lvl8pPr>
            <a:lvl9pPr marL="4180205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795"/>
            </a:lvl1pPr>
            <a:lvl2pPr>
              <a:defRPr sz="2285"/>
            </a:lvl2pPr>
            <a:lvl3pPr>
              <a:defRPr sz="203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95" b="1"/>
            </a:lvl1pPr>
            <a:lvl2pPr marL="522605" indent="0">
              <a:buNone/>
              <a:defRPr sz="2285" b="1"/>
            </a:lvl2pPr>
            <a:lvl3pPr marL="1045210" indent="0">
              <a:buNone/>
              <a:defRPr sz="2030" b="1"/>
            </a:lvl3pPr>
            <a:lvl4pPr marL="1567180" indent="0">
              <a:buNone/>
              <a:defRPr sz="1780" b="1"/>
            </a:lvl4pPr>
            <a:lvl5pPr marL="2089785" indent="0">
              <a:buNone/>
              <a:defRPr sz="1780" b="1"/>
            </a:lvl5pPr>
            <a:lvl6pPr marL="2612390" indent="0">
              <a:buNone/>
              <a:defRPr sz="1780" b="1"/>
            </a:lvl6pPr>
            <a:lvl7pPr marL="3134995" indent="0">
              <a:buNone/>
              <a:defRPr sz="1780" b="1"/>
            </a:lvl7pPr>
            <a:lvl8pPr marL="3657600" indent="0">
              <a:buNone/>
              <a:defRPr sz="1780" b="1"/>
            </a:lvl8pPr>
            <a:lvl9pPr marL="4180205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795"/>
            </a:lvl1pPr>
            <a:lvl2pPr>
              <a:defRPr sz="2285"/>
            </a:lvl2pPr>
            <a:lvl3pPr>
              <a:defRPr sz="203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BEC5D66E-0F4D-4380-B490-435875B5B549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AC1BD2C7-DE03-46DE-A10E-5450BDD1CEC4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526" y="274159"/>
            <a:ext cx="10974950" cy="11430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66BCE06C-DD0F-4FF8-BA2A-FEB1773FE46F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C7087A02-9440-4274-8BC4-72DD918CB53D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2D917CCC-9719-44F0-9BEF-86D235C2632E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40BBFA27-20B6-46CF-BB9C-E6AE10FC0B70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28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2"/>
          </a:xfrm>
          <a:prstGeom prst="rect">
            <a:avLst/>
          </a:prstGeom>
        </p:spPr>
        <p:txBody>
          <a:bodyPr/>
          <a:lstStyle>
            <a:lvl1pPr>
              <a:defRPr sz="3680"/>
            </a:lvl1pPr>
            <a:lvl2pPr>
              <a:defRPr sz="3175"/>
            </a:lvl2pPr>
            <a:lvl3pPr>
              <a:defRPr sz="2795"/>
            </a:lvl3pPr>
            <a:lvl4pPr>
              <a:defRPr sz="2285"/>
            </a:lvl4pPr>
            <a:lvl5pPr>
              <a:defRPr sz="2285"/>
            </a:lvl5pPr>
            <a:lvl6pPr>
              <a:defRPr sz="2285"/>
            </a:lvl6pPr>
            <a:lvl7pPr>
              <a:defRPr sz="2285"/>
            </a:lvl7pPr>
            <a:lvl8pPr>
              <a:defRPr sz="2285"/>
            </a:lvl8pPr>
            <a:lvl9pPr>
              <a:defRPr sz="228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/>
            </a:lvl1pPr>
            <a:lvl2pPr marL="522605" indent="0">
              <a:buNone/>
              <a:defRPr sz="1395"/>
            </a:lvl2pPr>
            <a:lvl3pPr marL="1045210" indent="0">
              <a:buNone/>
              <a:defRPr sz="1145"/>
            </a:lvl3pPr>
            <a:lvl4pPr marL="1567180" indent="0">
              <a:buNone/>
              <a:defRPr sz="1015"/>
            </a:lvl4pPr>
            <a:lvl5pPr marL="2089785" indent="0">
              <a:buNone/>
              <a:defRPr sz="1015"/>
            </a:lvl5pPr>
            <a:lvl6pPr marL="2612390" indent="0">
              <a:buNone/>
              <a:defRPr sz="1015"/>
            </a:lvl6pPr>
            <a:lvl7pPr marL="3134995" indent="0">
              <a:buNone/>
              <a:defRPr sz="1015"/>
            </a:lvl7pPr>
            <a:lvl8pPr marL="3657600" indent="0">
              <a:buNone/>
              <a:defRPr sz="1015"/>
            </a:lvl8pPr>
            <a:lvl9pPr marL="4180205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A059176E-5385-47D4-90CF-8F03F820F8D0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DCB84EBE-F941-4A76-A0F6-A0FF1C1C632C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28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680"/>
            </a:lvl1pPr>
            <a:lvl2pPr marL="522605" indent="0">
              <a:buNone/>
              <a:defRPr sz="3175"/>
            </a:lvl2pPr>
            <a:lvl3pPr marL="1045210" indent="0">
              <a:buNone/>
              <a:defRPr sz="2795"/>
            </a:lvl3pPr>
            <a:lvl4pPr marL="1567180" indent="0">
              <a:buNone/>
              <a:defRPr sz="2285"/>
            </a:lvl4pPr>
            <a:lvl5pPr marL="2089785" indent="0">
              <a:buNone/>
              <a:defRPr sz="2285"/>
            </a:lvl5pPr>
            <a:lvl6pPr marL="2612390" indent="0">
              <a:buNone/>
              <a:defRPr sz="2285"/>
            </a:lvl6pPr>
            <a:lvl7pPr marL="3134995" indent="0">
              <a:buNone/>
              <a:defRPr sz="2285"/>
            </a:lvl7pPr>
            <a:lvl8pPr marL="3657600" indent="0">
              <a:buNone/>
              <a:defRPr sz="2285"/>
            </a:lvl8pPr>
            <a:lvl9pPr marL="4180205" indent="0">
              <a:buNone/>
              <a:defRPr sz="228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/>
            </a:lvl1pPr>
            <a:lvl2pPr marL="522605" indent="0">
              <a:buNone/>
              <a:defRPr sz="1395"/>
            </a:lvl2pPr>
            <a:lvl3pPr marL="1045210" indent="0">
              <a:buNone/>
              <a:defRPr sz="1145"/>
            </a:lvl3pPr>
            <a:lvl4pPr marL="1567180" indent="0">
              <a:buNone/>
              <a:defRPr sz="1015"/>
            </a:lvl4pPr>
            <a:lvl5pPr marL="2089785" indent="0">
              <a:buNone/>
              <a:defRPr sz="1015"/>
            </a:lvl5pPr>
            <a:lvl6pPr marL="2612390" indent="0">
              <a:buNone/>
              <a:defRPr sz="1015"/>
            </a:lvl6pPr>
            <a:lvl7pPr marL="3134995" indent="0">
              <a:buNone/>
              <a:defRPr sz="1015"/>
            </a:lvl7pPr>
            <a:lvl8pPr marL="3657600" indent="0">
              <a:buNone/>
              <a:defRPr sz="1015"/>
            </a:lvl8pPr>
            <a:lvl9pPr marL="4180205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8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87797C66-714B-4E40-B1D7-3C7EADCD3027}" type="datetimeFigureOut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049"/>
            <a:ext cx="3861875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26" y="6356049"/>
            <a:ext cx="2846950" cy="364872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defTabSz="1043940" fontAlgn="base">
              <a:spcBef>
                <a:spcPct val="0"/>
              </a:spcBef>
              <a:spcAft>
                <a:spcPct val="0"/>
              </a:spcAft>
              <a:defRPr/>
            </a:pPr>
            <a:fld id="{95E314FC-3679-47ED-9D05-18835EA55665}" type="slidenum">
              <a:rPr lang="zh-CN" altLang="en-US" sz="203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en-US" sz="20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202496" y="1112704"/>
            <a:ext cx="5563518" cy="5409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504917" y="5702810"/>
            <a:ext cx="1764557" cy="738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51" y="5683430"/>
            <a:ext cx="1595632" cy="7575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1043940" rtl="0" eaLnBrk="0" fontAlgn="base" hangingPunct="0">
        <a:spcBef>
          <a:spcPct val="0"/>
        </a:spcBef>
        <a:spcAft>
          <a:spcPct val="0"/>
        </a:spcAft>
        <a:defRPr sz="508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j-cs"/>
        </a:defRPr>
      </a:lvl1pPr>
      <a:lvl2pPr algn="ctr" defTabSz="1043940" rtl="0" eaLnBrk="0" fontAlgn="base" hangingPunct="0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2pPr>
      <a:lvl3pPr algn="ctr" defTabSz="1043940" rtl="0" eaLnBrk="0" fontAlgn="base" hangingPunct="0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3pPr>
      <a:lvl4pPr algn="ctr" defTabSz="1043940" rtl="0" eaLnBrk="0" fontAlgn="base" hangingPunct="0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4pPr>
      <a:lvl5pPr algn="ctr" defTabSz="1043940" rtl="0" eaLnBrk="0" fontAlgn="base" hangingPunct="0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5pPr>
      <a:lvl6pPr marL="580390" algn="ctr" defTabSz="1043940" rtl="0" fontAlgn="base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6pPr>
      <a:lvl7pPr marL="1161415" algn="ctr" defTabSz="1043940" rtl="0" fontAlgn="base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7pPr>
      <a:lvl8pPr marL="1741805" algn="ctr" defTabSz="1043940" rtl="0" fontAlgn="base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8pPr>
      <a:lvl9pPr marL="2322195" algn="ctr" defTabSz="1043940" rtl="0" fontAlgn="base">
        <a:spcBef>
          <a:spcPct val="0"/>
        </a:spcBef>
        <a:spcAft>
          <a:spcPct val="0"/>
        </a:spcAft>
        <a:defRPr sz="508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</a:defRPr>
      </a:lvl9pPr>
    </p:titleStyle>
    <p:bodyStyle>
      <a:lvl1pPr marL="391160" indent="-391160" algn="l" defTabSz="104394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8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1pPr>
      <a:lvl2pPr marL="848995" indent="-326390" algn="l" defTabSz="104394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75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2pPr>
      <a:lvl3pPr marL="1306195" indent="-260350" algn="l" defTabSz="104394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3pPr>
      <a:lvl4pPr marL="1828800" indent="-260350" algn="l" defTabSz="104394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4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4pPr>
      <a:lvl5pPr marL="2350135" indent="-260350" algn="l" defTabSz="104394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4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5pPr>
      <a:lvl6pPr marL="2874010" indent="-260985" algn="l" defTabSz="1045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85" kern="1200">
          <a:solidFill>
            <a:schemeClr val="tx1"/>
          </a:solidFill>
          <a:latin typeface="+mn-lt"/>
          <a:ea typeface="+mn-ea"/>
          <a:cs typeface="+mn-cs"/>
        </a:defRPr>
      </a:lvl6pPr>
      <a:lvl7pPr marL="3395980" indent="-260985" algn="l" defTabSz="1045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85" kern="1200">
          <a:solidFill>
            <a:schemeClr val="tx1"/>
          </a:solidFill>
          <a:latin typeface="+mn-lt"/>
          <a:ea typeface="+mn-ea"/>
          <a:cs typeface="+mn-cs"/>
        </a:defRPr>
      </a:lvl7pPr>
      <a:lvl8pPr marL="3918585" indent="-260985" algn="l" defTabSz="1045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85" kern="1200">
          <a:solidFill>
            <a:schemeClr val="tx1"/>
          </a:solidFill>
          <a:latin typeface="+mn-lt"/>
          <a:ea typeface="+mn-ea"/>
          <a:cs typeface="+mn-cs"/>
        </a:defRPr>
      </a:lvl8pPr>
      <a:lvl9pPr marL="4441190" indent="-260985" algn="l" defTabSz="1045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1pPr>
      <a:lvl2pPr marL="522605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2pPr>
      <a:lvl3pPr marL="1045210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3pPr>
      <a:lvl4pPr marL="1567180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4pPr>
      <a:lvl5pPr marL="2089785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5pPr>
      <a:lvl6pPr marL="2612390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6pPr>
      <a:lvl7pPr marL="3134995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8pPr>
      <a:lvl9pPr marL="4180205" algn="l" defTabSz="1045210" rtl="0" eaLnBrk="1" latinLnBrk="0" hangingPunct="1">
        <a:defRPr sz="20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40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42.jpe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1.jpe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1.jpe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4.jpeg"/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../../&#23433;&#20840;&#35270;&#39057;/&#20107;&#25925;&#30417;&#25511;/&#34892;&#20154;&#38383;&#32418;&#28783;&#65292;20&#31186;&#37325;&#35201;&#36824;&#26159;&#20320;&#30340;&#19968;&#29983;&#37325;&#35201;&#65311;.mp4" TargetMode="External"/><Relationship Id="rId3" Type="http://schemas.openxmlformats.org/officeDocument/2006/relationships/image" Target="../media/image105.pn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1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9.jpeg"/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2.jpeg"/><Relationship Id="rId1" Type="http://schemas.openxmlformats.org/officeDocument/2006/relationships/image" Target="../media/image7.jpeg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/>
        </p:nvSpPr>
        <p:spPr>
          <a:xfrm>
            <a:off x="4334999" y="2539151"/>
            <a:ext cx="73456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浙江天宏企业管理有限公司</a:t>
            </a:r>
            <a:endParaRPr lang="zh-CN" altLang="en-US" sz="4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20"/>
          <p:cNvSpPr txBox="1"/>
          <p:nvPr/>
        </p:nvSpPr>
        <p:spPr>
          <a:xfrm>
            <a:off x="5278120" y="3472180"/>
            <a:ext cx="6617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打造最具价值的中小企业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一站式服务平台</a:t>
            </a:r>
            <a:endParaRPr lang="zh-CN" altLang="en-US" sz="24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5145" y="1309370"/>
            <a:ext cx="3240405" cy="1005840"/>
          </a:xfrm>
          <a:prstGeom prst="rect">
            <a:avLst/>
          </a:prstGeom>
        </p:spPr>
      </p:pic>
      <p:pic>
        <p:nvPicPr>
          <p:cNvPr id="6" name="图片 5" descr="lo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45" y="1309370"/>
            <a:ext cx="2804160" cy="28041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562465" y="4178935"/>
            <a:ext cx="21189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汇报人：张艳</a:t>
            </a:r>
            <a:endParaRPr lang="zh-CN" altLang="zh-CN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134721" cy="461665"/>
            <a:chOff x="653027" y="593317"/>
            <a:chExt cx="21347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公司架构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5" name="ís1îḓé"/>
          <p:cNvSpPr/>
          <p:nvPr/>
        </p:nvSpPr>
        <p:spPr bwMode="auto">
          <a:xfrm>
            <a:off x="461010" y="1457960"/>
            <a:ext cx="10842625" cy="3197225"/>
          </a:xfrm>
          <a:custGeom>
            <a:avLst/>
            <a:gdLst>
              <a:gd name="T0" fmla="*/ 0 w 6830"/>
              <a:gd name="T1" fmla="*/ 2014 h 2014"/>
              <a:gd name="T2" fmla="*/ 1 w 6830"/>
              <a:gd name="T3" fmla="*/ 2014 h 2014"/>
              <a:gd name="T4" fmla="*/ 1 w 6830"/>
              <a:gd name="T5" fmla="*/ 1869 h 2014"/>
              <a:gd name="T6" fmla="*/ 3416 w 6830"/>
              <a:gd name="T7" fmla="*/ 613 h 2014"/>
              <a:gd name="T8" fmla="*/ 6830 w 6830"/>
              <a:gd name="T9" fmla="*/ 1869 h 2014"/>
              <a:gd name="T10" fmla="*/ 6830 w 6830"/>
              <a:gd name="T11" fmla="*/ 1176 h 2014"/>
              <a:gd name="T12" fmla="*/ 3415 w 6830"/>
              <a:gd name="T13" fmla="*/ 0 h 2014"/>
              <a:gd name="T14" fmla="*/ 0 w 6830"/>
              <a:gd name="T15" fmla="*/ 1176 h 2014"/>
              <a:gd name="T16" fmla="*/ 0 w 6830"/>
              <a:gd name="T17" fmla="*/ 2014 h 2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30" h="2014">
                <a:moveTo>
                  <a:pt x="0" y="2014"/>
                </a:moveTo>
                <a:lnTo>
                  <a:pt x="1" y="2014"/>
                </a:lnTo>
                <a:lnTo>
                  <a:pt x="1" y="1869"/>
                </a:lnTo>
                <a:lnTo>
                  <a:pt x="3416" y="613"/>
                </a:lnTo>
                <a:lnTo>
                  <a:pt x="6830" y="1869"/>
                </a:lnTo>
                <a:lnTo>
                  <a:pt x="6830" y="1176"/>
                </a:lnTo>
                <a:lnTo>
                  <a:pt x="3415" y="0"/>
                </a:lnTo>
                <a:lnTo>
                  <a:pt x="0" y="1176"/>
                </a:lnTo>
                <a:lnTo>
                  <a:pt x="0" y="201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u="sng" dirty="0"/>
          </a:p>
        </p:txBody>
      </p:sp>
      <p:grpSp>
        <p:nvGrpSpPr>
          <p:cNvPr id="9" name="组合 8"/>
          <p:cNvGrpSpPr/>
          <p:nvPr/>
        </p:nvGrpSpPr>
        <p:grpSpPr>
          <a:xfrm>
            <a:off x="953770" y="2408555"/>
            <a:ext cx="3055620" cy="2896870"/>
            <a:chOff x="1502" y="3793"/>
            <a:chExt cx="4812" cy="4562"/>
          </a:xfrm>
        </p:grpSpPr>
        <p:sp>
          <p:nvSpPr>
            <p:cNvPr id="21" name="ïṡ1iḓè"/>
            <p:cNvSpPr txBox="1"/>
            <p:nvPr/>
          </p:nvSpPr>
          <p:spPr bwMode="auto">
            <a:xfrm>
              <a:off x="1502" y="3793"/>
              <a:ext cx="4812" cy="682"/>
            </a:xfrm>
            <a:prstGeom prst="roundRect">
              <a:avLst/>
            </a:prstGeom>
            <a:solidFill>
              <a:srgbClr val="B6302E"/>
            </a:solidFill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温州天宏安全技术有限公司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" name="图片 22" descr="asian-coffee-colleagues-124348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7" y="5195"/>
              <a:ext cx="3160" cy="316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7872730" y="2408555"/>
            <a:ext cx="2809240" cy="2896235"/>
            <a:chOff x="12269" y="3793"/>
            <a:chExt cx="4424" cy="4561"/>
          </a:xfrm>
        </p:grpSpPr>
        <p:sp>
          <p:nvSpPr>
            <p:cNvPr id="26" name="iś1îḑe"/>
            <p:cNvSpPr txBox="1"/>
            <p:nvPr/>
          </p:nvSpPr>
          <p:spPr bwMode="auto">
            <a:xfrm>
              <a:off x="12269" y="3793"/>
              <a:ext cx="4424" cy="682"/>
            </a:xfrm>
            <a:prstGeom prst="roundRect">
              <a:avLst/>
            </a:prstGeom>
            <a:solidFill>
              <a:srgbClr val="B6302E"/>
            </a:solidFill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温州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绿辰节能环保科技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5" name="图片 24" descr="asian-coffee-colleagues-1243485啊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3" y="5066"/>
              <a:ext cx="3289" cy="3289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4497705" y="2408555"/>
            <a:ext cx="2809240" cy="2896870"/>
            <a:chOff x="7083" y="3793"/>
            <a:chExt cx="4424" cy="4562"/>
          </a:xfrm>
        </p:grpSpPr>
        <p:sp>
          <p:nvSpPr>
            <p:cNvPr id="7" name="ïś1iḍè"/>
            <p:cNvSpPr txBox="1"/>
            <p:nvPr/>
          </p:nvSpPr>
          <p:spPr bwMode="auto">
            <a:xfrm>
              <a:off x="7083" y="3793"/>
              <a:ext cx="4424" cy="682"/>
            </a:xfrm>
            <a:prstGeom prst="roundRect">
              <a:avLst/>
            </a:prstGeom>
            <a:solidFill>
              <a:srgbClr val="B6302E"/>
            </a:solidFill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温州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通标知识产权服务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9" name="图片 28" descr="asian-coffee-colleagues-1243485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5" y="5195"/>
              <a:ext cx="3160" cy="316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268470" y="1053465"/>
            <a:ext cx="3267710" cy="440690"/>
            <a:chOff x="6722" y="1382"/>
            <a:chExt cx="5146" cy="694"/>
          </a:xfrm>
        </p:grpSpPr>
        <p:sp>
          <p:nvSpPr>
            <p:cNvPr id="2" name="矩形 1"/>
            <p:cNvSpPr/>
            <p:nvPr/>
          </p:nvSpPr>
          <p:spPr>
            <a:xfrm>
              <a:off x="6722" y="1382"/>
              <a:ext cx="5146" cy="694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019" y="1439"/>
              <a:ext cx="472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浙江天宏企业管理有限公司</a:t>
              </a:r>
              <a:endPara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18341" y="2609144"/>
            <a:ext cx="8443480" cy="18553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 sz="1600"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606" y="2609251"/>
            <a:ext cx="2978974" cy="1855398"/>
          </a:xfrm>
          <a:prstGeom prst="rect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553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3075" y="2956560"/>
            <a:ext cx="62699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产品架构</a:t>
            </a:r>
            <a:endParaRPr lang="zh-CN" altLang="en-US" sz="3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03443" y="3601736"/>
            <a:ext cx="480943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专注打造中小企业一站式服务平台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311451" y="2814310"/>
            <a:ext cx="137477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53027" y="593317"/>
            <a:ext cx="2148413" cy="461665"/>
            <a:chOff x="653027" y="593317"/>
            <a:chExt cx="2148413" cy="461665"/>
          </a:xfrm>
        </p:grpSpPr>
        <p:sp>
          <p:nvSpPr>
            <p:cNvPr id="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淘宝店chenying0907出品 7"/>
            <p:cNvSpPr/>
            <p:nvPr/>
          </p:nvSpPr>
          <p:spPr>
            <a:xfrm>
              <a:off x="1385668" y="593317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产品架构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806440"/>
            <a:ext cx="1720850" cy="640715"/>
          </a:xfrm>
          <a:prstGeom prst="rect">
            <a:avLst/>
          </a:prstGeom>
        </p:spPr>
      </p:pic>
      <p:sp>
        <p:nvSpPr>
          <p:cNvPr id="38" name="ïS1íḓê"/>
          <p:cNvSpPr txBox="1"/>
          <p:nvPr/>
        </p:nvSpPr>
        <p:spPr bwMode="auto">
          <a:xfrm>
            <a:off x="10631805" y="394906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sp>
        <p:nvSpPr>
          <p:cNvPr id="30" name="虚尾箭头 29"/>
          <p:cNvSpPr/>
          <p:nvPr/>
        </p:nvSpPr>
        <p:spPr>
          <a:xfrm>
            <a:off x="3131820" y="3259455"/>
            <a:ext cx="350520" cy="338455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íṣ1îdê"/>
          <p:cNvSpPr/>
          <p:nvPr/>
        </p:nvSpPr>
        <p:spPr>
          <a:xfrm>
            <a:off x="2470785" y="1313815"/>
            <a:ext cx="516890" cy="43319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体系认证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i$líḓé"/>
          <p:cNvSpPr txBox="1"/>
          <p:nvPr/>
        </p:nvSpPr>
        <p:spPr bwMode="auto">
          <a:xfrm>
            <a:off x="2698750" y="391096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grpSp>
        <p:nvGrpSpPr>
          <p:cNvPr id="56" name="组合 55"/>
          <p:cNvGrpSpPr/>
          <p:nvPr/>
        </p:nvGrpSpPr>
        <p:grpSpPr>
          <a:xfrm>
            <a:off x="3640455" y="1303655"/>
            <a:ext cx="5727700" cy="368300"/>
            <a:chOff x="5733" y="2053"/>
            <a:chExt cx="9020" cy="580"/>
          </a:xfrm>
        </p:grpSpPr>
        <p:sp>
          <p:nvSpPr>
            <p:cNvPr id="10" name="ísḻïḍe"/>
            <p:cNvSpPr/>
            <p:nvPr/>
          </p:nvSpPr>
          <p:spPr>
            <a:xfrm>
              <a:off x="5733" y="20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lstStyle/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885" y="2053"/>
              <a:ext cx="431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ISO9001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质量管理体系</a:t>
              </a:r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641090" y="1673225"/>
            <a:ext cx="5727700" cy="368300"/>
            <a:chOff x="5734" y="2635"/>
            <a:chExt cx="9020" cy="580"/>
          </a:xfrm>
        </p:grpSpPr>
        <p:sp>
          <p:nvSpPr>
            <p:cNvPr id="17" name="ísḻïḍe"/>
            <p:cNvSpPr/>
            <p:nvPr/>
          </p:nvSpPr>
          <p:spPr>
            <a:xfrm>
              <a:off x="5734" y="2635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885" y="2635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ISO14001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环境管理体系</a:t>
              </a:r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43630" y="2020570"/>
            <a:ext cx="5727700" cy="368300"/>
            <a:chOff x="5738" y="3182"/>
            <a:chExt cx="9020" cy="580"/>
          </a:xfrm>
        </p:grpSpPr>
        <p:sp>
          <p:nvSpPr>
            <p:cNvPr id="18" name="ísḻïḍe"/>
            <p:cNvSpPr/>
            <p:nvPr/>
          </p:nvSpPr>
          <p:spPr>
            <a:xfrm>
              <a:off x="5738" y="320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889" y="3182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ISO45001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职业健康安全管理体系</a:t>
              </a:r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641725" y="2388870"/>
            <a:ext cx="5727700" cy="368300"/>
            <a:chOff x="5735" y="3762"/>
            <a:chExt cx="9020" cy="580"/>
          </a:xfrm>
        </p:grpSpPr>
        <p:sp>
          <p:nvSpPr>
            <p:cNvPr id="19" name="ísḻïḍe"/>
            <p:cNvSpPr/>
            <p:nvPr/>
          </p:nvSpPr>
          <p:spPr>
            <a:xfrm>
              <a:off x="5735" y="3770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885" y="376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IATF16949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汽车行业质量管理体系</a:t>
              </a:r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641090" y="2744470"/>
            <a:ext cx="5727700" cy="368300"/>
            <a:chOff x="5734" y="4322"/>
            <a:chExt cx="9020" cy="580"/>
          </a:xfrm>
        </p:grpSpPr>
        <p:sp>
          <p:nvSpPr>
            <p:cNvPr id="20" name="ísḻïḍe"/>
            <p:cNvSpPr/>
            <p:nvPr/>
          </p:nvSpPr>
          <p:spPr>
            <a:xfrm>
              <a:off x="5734" y="433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885" y="432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HACCP\ISO22000食品安全管理体系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641725" y="3112770"/>
            <a:ext cx="5727700" cy="369570"/>
            <a:chOff x="5735" y="4902"/>
            <a:chExt cx="9020" cy="582"/>
          </a:xfrm>
        </p:grpSpPr>
        <p:sp>
          <p:nvSpPr>
            <p:cNvPr id="21" name="ísḻïḍe"/>
            <p:cNvSpPr/>
            <p:nvPr/>
          </p:nvSpPr>
          <p:spPr>
            <a:xfrm>
              <a:off x="5735" y="4902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885" y="4904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ISO2000 IT服务管理体系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641725" y="3453765"/>
            <a:ext cx="5727700" cy="368300"/>
            <a:chOff x="5735" y="5449"/>
            <a:chExt cx="9020" cy="580"/>
          </a:xfrm>
        </p:grpSpPr>
        <p:sp>
          <p:nvSpPr>
            <p:cNvPr id="22" name="ísḻïḍe"/>
            <p:cNvSpPr/>
            <p:nvPr/>
          </p:nvSpPr>
          <p:spPr>
            <a:xfrm>
              <a:off x="5735" y="5471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885" y="5449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ISO27001信息安全管理体系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642360" y="3823335"/>
            <a:ext cx="5727700" cy="368300"/>
            <a:chOff x="5736" y="6031"/>
            <a:chExt cx="9020" cy="580"/>
          </a:xfrm>
        </p:grpSpPr>
        <p:sp>
          <p:nvSpPr>
            <p:cNvPr id="23" name="ísḻïḍe"/>
            <p:cNvSpPr/>
            <p:nvPr/>
          </p:nvSpPr>
          <p:spPr>
            <a:xfrm>
              <a:off x="5736" y="6037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885" y="6031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GB/T29490知识产品管理体系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641725" y="4186555"/>
            <a:ext cx="5727700" cy="368300"/>
            <a:chOff x="5735" y="6603"/>
            <a:chExt cx="9020" cy="580"/>
          </a:xfrm>
        </p:grpSpPr>
        <p:sp>
          <p:nvSpPr>
            <p:cNvPr id="24" name="ísḻïḍe"/>
            <p:cNvSpPr/>
            <p:nvPr/>
          </p:nvSpPr>
          <p:spPr>
            <a:xfrm>
              <a:off x="5735" y="6603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885" y="6603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ISO14064温室气体核查管理体系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642360" y="4545965"/>
            <a:ext cx="5727700" cy="378460"/>
            <a:chOff x="5736" y="7169"/>
            <a:chExt cx="9020" cy="596"/>
          </a:xfrm>
        </p:grpSpPr>
        <p:sp>
          <p:nvSpPr>
            <p:cNvPr id="26" name="ísḻïḍe"/>
            <p:cNvSpPr/>
            <p:nvPr/>
          </p:nvSpPr>
          <p:spPr>
            <a:xfrm>
              <a:off x="5736" y="71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885" y="7185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ISO17025实验室管理体系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642360" y="4902200"/>
            <a:ext cx="5727700" cy="368300"/>
            <a:chOff x="5736" y="7730"/>
            <a:chExt cx="9020" cy="580"/>
          </a:xfrm>
        </p:grpSpPr>
        <p:sp>
          <p:nvSpPr>
            <p:cNvPr id="28" name="ísḻïḍe"/>
            <p:cNvSpPr/>
            <p:nvPr/>
          </p:nvSpPr>
          <p:spPr>
            <a:xfrm>
              <a:off x="5736" y="7738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5885" y="7730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ISO5001能源管理体系认证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643630" y="5266690"/>
            <a:ext cx="5727700" cy="373380"/>
            <a:chOff x="5738" y="8304"/>
            <a:chExt cx="9020" cy="588"/>
          </a:xfrm>
        </p:grpSpPr>
        <p:sp>
          <p:nvSpPr>
            <p:cNvPr id="29" name="ísḻïḍe"/>
            <p:cNvSpPr/>
            <p:nvPr/>
          </p:nvSpPr>
          <p:spPr>
            <a:xfrm>
              <a:off x="5738" y="8304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5885" y="831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ISO13485医疗器械质量管理体系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53027" y="593317"/>
            <a:ext cx="2148413" cy="461665"/>
            <a:chOff x="653027" y="593317"/>
            <a:chExt cx="2148413" cy="461665"/>
          </a:xfrm>
        </p:grpSpPr>
        <p:sp>
          <p:nvSpPr>
            <p:cNvPr id="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淘宝店chenying0907出品 7"/>
            <p:cNvSpPr/>
            <p:nvPr/>
          </p:nvSpPr>
          <p:spPr>
            <a:xfrm>
              <a:off x="1385668" y="593317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产品架构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806440"/>
            <a:ext cx="1720850" cy="640715"/>
          </a:xfrm>
          <a:prstGeom prst="rect">
            <a:avLst/>
          </a:prstGeom>
        </p:spPr>
      </p:pic>
      <p:sp>
        <p:nvSpPr>
          <p:cNvPr id="38" name="ïS1íḓê"/>
          <p:cNvSpPr txBox="1"/>
          <p:nvPr/>
        </p:nvSpPr>
        <p:spPr bwMode="auto">
          <a:xfrm>
            <a:off x="10631805" y="394906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sp>
        <p:nvSpPr>
          <p:cNvPr id="30" name="虚尾箭头 29"/>
          <p:cNvSpPr/>
          <p:nvPr/>
        </p:nvSpPr>
        <p:spPr>
          <a:xfrm>
            <a:off x="3131820" y="3259455"/>
            <a:ext cx="350520" cy="338455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íṣ1îdê"/>
          <p:cNvSpPr/>
          <p:nvPr/>
        </p:nvSpPr>
        <p:spPr>
          <a:xfrm>
            <a:off x="2470785" y="1313815"/>
            <a:ext cx="516890" cy="43319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知识产权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i$líḓé"/>
          <p:cNvSpPr txBox="1"/>
          <p:nvPr/>
        </p:nvSpPr>
        <p:spPr bwMode="auto">
          <a:xfrm>
            <a:off x="2698750" y="391096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grpSp>
        <p:nvGrpSpPr>
          <p:cNvPr id="56" name="组合 55"/>
          <p:cNvGrpSpPr/>
          <p:nvPr/>
        </p:nvGrpSpPr>
        <p:grpSpPr>
          <a:xfrm>
            <a:off x="3640455" y="1303655"/>
            <a:ext cx="5727700" cy="368300"/>
            <a:chOff x="5733" y="2053"/>
            <a:chExt cx="9020" cy="580"/>
          </a:xfrm>
        </p:grpSpPr>
        <p:sp>
          <p:nvSpPr>
            <p:cNvPr id="10" name="ísḻïḍe"/>
            <p:cNvSpPr/>
            <p:nvPr/>
          </p:nvSpPr>
          <p:spPr>
            <a:xfrm>
              <a:off x="5733" y="20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lstStyle/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885" y="2053"/>
              <a:ext cx="431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科技项目申报咨询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641090" y="1673225"/>
            <a:ext cx="5727700" cy="368300"/>
            <a:chOff x="5734" y="2635"/>
            <a:chExt cx="9020" cy="580"/>
          </a:xfrm>
        </p:grpSpPr>
        <p:sp>
          <p:nvSpPr>
            <p:cNvPr id="17" name="ísḻïḍe"/>
            <p:cNvSpPr/>
            <p:nvPr/>
          </p:nvSpPr>
          <p:spPr>
            <a:xfrm>
              <a:off x="5734" y="2635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885" y="2635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专利示范企业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43630" y="2020570"/>
            <a:ext cx="5727700" cy="368300"/>
            <a:chOff x="5738" y="3182"/>
            <a:chExt cx="9020" cy="580"/>
          </a:xfrm>
        </p:grpSpPr>
        <p:sp>
          <p:nvSpPr>
            <p:cNvPr id="18" name="ísḻïḍe"/>
            <p:cNvSpPr/>
            <p:nvPr/>
          </p:nvSpPr>
          <p:spPr>
            <a:xfrm>
              <a:off x="5738" y="320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889" y="3182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科技（创新）型企业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641725" y="2388870"/>
            <a:ext cx="5727700" cy="368300"/>
            <a:chOff x="5735" y="3762"/>
            <a:chExt cx="9020" cy="580"/>
          </a:xfrm>
        </p:grpSpPr>
        <p:sp>
          <p:nvSpPr>
            <p:cNvPr id="19" name="ísḻïḍe"/>
            <p:cNvSpPr/>
            <p:nvPr/>
          </p:nvSpPr>
          <p:spPr>
            <a:xfrm>
              <a:off x="5735" y="3770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885" y="376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高成长企业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641090" y="2744470"/>
            <a:ext cx="5727700" cy="368300"/>
            <a:chOff x="5734" y="4322"/>
            <a:chExt cx="9020" cy="580"/>
          </a:xfrm>
        </p:grpSpPr>
        <p:sp>
          <p:nvSpPr>
            <p:cNvPr id="20" name="ísḻïḍe"/>
            <p:cNvSpPr/>
            <p:nvPr/>
          </p:nvSpPr>
          <p:spPr>
            <a:xfrm>
              <a:off x="5734" y="433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885" y="432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高新技术企业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641725" y="3112770"/>
            <a:ext cx="5727700" cy="369570"/>
            <a:chOff x="5735" y="4902"/>
            <a:chExt cx="9020" cy="582"/>
          </a:xfrm>
        </p:grpSpPr>
        <p:sp>
          <p:nvSpPr>
            <p:cNvPr id="21" name="ísḻïḍe"/>
            <p:cNvSpPr/>
            <p:nvPr/>
          </p:nvSpPr>
          <p:spPr>
            <a:xfrm>
              <a:off x="5735" y="4902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885" y="4904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科技计划项目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641725" y="3453765"/>
            <a:ext cx="5727700" cy="368300"/>
            <a:chOff x="5735" y="5449"/>
            <a:chExt cx="9020" cy="580"/>
          </a:xfrm>
        </p:grpSpPr>
        <p:sp>
          <p:nvSpPr>
            <p:cNvPr id="22" name="ísḻïḍe"/>
            <p:cNvSpPr/>
            <p:nvPr/>
          </p:nvSpPr>
          <p:spPr>
            <a:xfrm>
              <a:off x="5735" y="5471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885" y="5449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技术改造项目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642360" y="3823335"/>
            <a:ext cx="5727700" cy="368300"/>
            <a:chOff x="5736" y="6031"/>
            <a:chExt cx="9020" cy="580"/>
          </a:xfrm>
        </p:grpSpPr>
        <p:sp>
          <p:nvSpPr>
            <p:cNvPr id="23" name="ísḻïḍe"/>
            <p:cNvSpPr/>
            <p:nvPr/>
          </p:nvSpPr>
          <p:spPr>
            <a:xfrm>
              <a:off x="5736" y="6037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885" y="6031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研发开发中心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641725" y="4186555"/>
            <a:ext cx="5727700" cy="368300"/>
            <a:chOff x="5735" y="6603"/>
            <a:chExt cx="9020" cy="580"/>
          </a:xfrm>
        </p:grpSpPr>
        <p:sp>
          <p:nvSpPr>
            <p:cNvPr id="24" name="ísḻïḍe"/>
            <p:cNvSpPr/>
            <p:nvPr/>
          </p:nvSpPr>
          <p:spPr>
            <a:xfrm>
              <a:off x="5735" y="6603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885" y="6603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企业技术中心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642360" y="4545965"/>
            <a:ext cx="5727700" cy="378460"/>
            <a:chOff x="5736" y="7169"/>
            <a:chExt cx="9020" cy="596"/>
          </a:xfrm>
        </p:grpSpPr>
        <p:sp>
          <p:nvSpPr>
            <p:cNvPr id="26" name="ísḻïḍe"/>
            <p:cNvSpPr/>
            <p:nvPr/>
          </p:nvSpPr>
          <p:spPr>
            <a:xfrm>
              <a:off x="5736" y="71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885" y="7185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两化融合示范试点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642360" y="4897755"/>
            <a:ext cx="5727700" cy="368300"/>
            <a:chOff x="5736" y="7730"/>
            <a:chExt cx="9020" cy="580"/>
          </a:xfrm>
        </p:grpSpPr>
        <p:sp>
          <p:nvSpPr>
            <p:cNvPr id="28" name="ísḻïḍe"/>
            <p:cNvSpPr/>
            <p:nvPr/>
          </p:nvSpPr>
          <p:spPr>
            <a:xfrm>
              <a:off x="5736" y="7738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5885" y="7730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知识产权贯标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643630" y="5261610"/>
            <a:ext cx="5727700" cy="369570"/>
            <a:chOff x="5738" y="8310"/>
            <a:chExt cx="9020" cy="582"/>
          </a:xfrm>
        </p:grpSpPr>
        <p:sp>
          <p:nvSpPr>
            <p:cNvPr id="29" name="ísḻïḍe"/>
            <p:cNvSpPr/>
            <p:nvPr/>
          </p:nvSpPr>
          <p:spPr>
            <a:xfrm>
              <a:off x="5738" y="8310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5885" y="831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绿色标准化创建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53027" y="593317"/>
            <a:ext cx="2148413" cy="461665"/>
            <a:chOff x="653027" y="593317"/>
            <a:chExt cx="2148413" cy="461665"/>
          </a:xfrm>
        </p:grpSpPr>
        <p:sp>
          <p:nvSpPr>
            <p:cNvPr id="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淘宝店chenying0907出品 7"/>
            <p:cNvSpPr/>
            <p:nvPr/>
          </p:nvSpPr>
          <p:spPr>
            <a:xfrm>
              <a:off x="1385668" y="593317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产品架构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806440"/>
            <a:ext cx="1720850" cy="640715"/>
          </a:xfrm>
          <a:prstGeom prst="rect">
            <a:avLst/>
          </a:prstGeom>
        </p:spPr>
      </p:pic>
      <p:sp>
        <p:nvSpPr>
          <p:cNvPr id="38" name="ïS1íḓê"/>
          <p:cNvSpPr txBox="1"/>
          <p:nvPr/>
        </p:nvSpPr>
        <p:spPr bwMode="auto">
          <a:xfrm>
            <a:off x="10631805" y="394906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sp>
        <p:nvSpPr>
          <p:cNvPr id="30" name="虚尾箭头 29"/>
          <p:cNvSpPr/>
          <p:nvPr/>
        </p:nvSpPr>
        <p:spPr>
          <a:xfrm>
            <a:off x="3138805" y="3440430"/>
            <a:ext cx="350520" cy="338455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íṣ1îdê"/>
          <p:cNvSpPr/>
          <p:nvPr/>
        </p:nvSpPr>
        <p:spPr>
          <a:xfrm>
            <a:off x="2470785" y="1814195"/>
            <a:ext cx="516890" cy="35915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安全咨询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i$líḓé"/>
          <p:cNvSpPr txBox="1"/>
          <p:nvPr/>
        </p:nvSpPr>
        <p:spPr bwMode="auto">
          <a:xfrm>
            <a:off x="2698750" y="441134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grpSp>
        <p:nvGrpSpPr>
          <p:cNvPr id="56" name="组合 55"/>
          <p:cNvGrpSpPr/>
          <p:nvPr/>
        </p:nvGrpSpPr>
        <p:grpSpPr>
          <a:xfrm>
            <a:off x="3640455" y="1804035"/>
            <a:ext cx="5727700" cy="368300"/>
            <a:chOff x="5733" y="2053"/>
            <a:chExt cx="9020" cy="580"/>
          </a:xfrm>
        </p:grpSpPr>
        <p:sp>
          <p:nvSpPr>
            <p:cNvPr id="10" name="ísḻïḍe"/>
            <p:cNvSpPr/>
            <p:nvPr/>
          </p:nvSpPr>
          <p:spPr>
            <a:xfrm>
              <a:off x="5733" y="20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lstStyle/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885" y="2053"/>
              <a:ext cx="431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安全生产咨询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641090" y="2167255"/>
            <a:ext cx="5727700" cy="368300"/>
            <a:chOff x="5734" y="2630"/>
            <a:chExt cx="9020" cy="580"/>
          </a:xfrm>
        </p:grpSpPr>
        <p:sp>
          <p:nvSpPr>
            <p:cNvPr id="17" name="ísḻïḍe"/>
            <p:cNvSpPr/>
            <p:nvPr/>
          </p:nvSpPr>
          <p:spPr>
            <a:xfrm>
              <a:off x="5734" y="2635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885" y="2630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安全生产标准化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43630" y="2510155"/>
            <a:ext cx="5727700" cy="368300"/>
            <a:chOff x="5738" y="3182"/>
            <a:chExt cx="9020" cy="580"/>
          </a:xfrm>
        </p:grpSpPr>
        <p:sp>
          <p:nvSpPr>
            <p:cNvPr id="18" name="ísḻïḍe"/>
            <p:cNvSpPr/>
            <p:nvPr/>
          </p:nvSpPr>
          <p:spPr>
            <a:xfrm>
              <a:off x="5738" y="320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889" y="3182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安全社会化服务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641725" y="2871470"/>
            <a:ext cx="5727700" cy="368300"/>
            <a:chOff x="5735" y="3762"/>
            <a:chExt cx="9020" cy="580"/>
          </a:xfrm>
        </p:grpSpPr>
        <p:sp>
          <p:nvSpPr>
            <p:cNvPr id="19" name="ísḻïḍe"/>
            <p:cNvSpPr/>
            <p:nvPr/>
          </p:nvSpPr>
          <p:spPr>
            <a:xfrm>
              <a:off x="5735" y="3770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885" y="376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职业卫生管理台账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641090" y="3220720"/>
            <a:ext cx="5727700" cy="368300"/>
            <a:chOff x="5734" y="4322"/>
            <a:chExt cx="9020" cy="580"/>
          </a:xfrm>
        </p:grpSpPr>
        <p:sp>
          <p:nvSpPr>
            <p:cNvPr id="20" name="ísḻïḍe"/>
            <p:cNvSpPr/>
            <p:nvPr/>
          </p:nvSpPr>
          <p:spPr>
            <a:xfrm>
              <a:off x="5734" y="433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885" y="432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安全应急预案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641725" y="3585845"/>
            <a:ext cx="5727700" cy="369570"/>
            <a:chOff x="5735" y="4902"/>
            <a:chExt cx="9020" cy="582"/>
          </a:xfrm>
        </p:grpSpPr>
        <p:sp>
          <p:nvSpPr>
            <p:cNvPr id="21" name="ísḻïḍe"/>
            <p:cNvSpPr/>
            <p:nvPr/>
          </p:nvSpPr>
          <p:spPr>
            <a:xfrm>
              <a:off x="5735" y="4902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885" y="4904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安全教育培训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641725" y="3926840"/>
            <a:ext cx="5727700" cy="368300"/>
            <a:chOff x="5735" y="5449"/>
            <a:chExt cx="9020" cy="580"/>
          </a:xfrm>
        </p:grpSpPr>
        <p:sp>
          <p:nvSpPr>
            <p:cNvPr id="22" name="ísḻïḍe"/>
            <p:cNvSpPr/>
            <p:nvPr/>
          </p:nvSpPr>
          <p:spPr>
            <a:xfrm>
              <a:off x="5735" y="5471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885" y="5449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安全消防演练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642360" y="4295775"/>
            <a:ext cx="5727700" cy="368300"/>
            <a:chOff x="5736" y="6031"/>
            <a:chExt cx="9020" cy="580"/>
          </a:xfrm>
        </p:grpSpPr>
        <p:sp>
          <p:nvSpPr>
            <p:cNvPr id="23" name="ísḻïḍe"/>
            <p:cNvSpPr/>
            <p:nvPr/>
          </p:nvSpPr>
          <p:spPr>
            <a:xfrm>
              <a:off x="5736" y="6037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885" y="6031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安全文化示范企业创建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641725" y="4654550"/>
            <a:ext cx="5727700" cy="368300"/>
            <a:chOff x="5735" y="6603"/>
            <a:chExt cx="9020" cy="580"/>
          </a:xfrm>
        </p:grpSpPr>
        <p:sp>
          <p:nvSpPr>
            <p:cNvPr id="24" name="ísḻïḍe"/>
            <p:cNvSpPr/>
            <p:nvPr/>
          </p:nvSpPr>
          <p:spPr>
            <a:xfrm>
              <a:off x="5735" y="6603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885" y="6603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双重预防管理体系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642360" y="5013960"/>
            <a:ext cx="5727700" cy="378460"/>
            <a:chOff x="5736" y="7169"/>
            <a:chExt cx="9020" cy="596"/>
          </a:xfrm>
        </p:grpSpPr>
        <p:sp>
          <p:nvSpPr>
            <p:cNvPr id="26" name="ísḻïḍe"/>
            <p:cNvSpPr/>
            <p:nvPr/>
          </p:nvSpPr>
          <p:spPr>
            <a:xfrm>
              <a:off x="5736" y="71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885" y="7185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人才培育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53027" y="593317"/>
            <a:ext cx="2148413" cy="461665"/>
            <a:chOff x="653027" y="593317"/>
            <a:chExt cx="2148413" cy="461665"/>
          </a:xfrm>
        </p:grpSpPr>
        <p:sp>
          <p:nvSpPr>
            <p:cNvPr id="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淘宝店chenying0907出品 7"/>
            <p:cNvSpPr/>
            <p:nvPr/>
          </p:nvSpPr>
          <p:spPr>
            <a:xfrm>
              <a:off x="1385668" y="593317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产品架构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806440"/>
            <a:ext cx="1720850" cy="640715"/>
          </a:xfrm>
          <a:prstGeom prst="rect">
            <a:avLst/>
          </a:prstGeom>
        </p:spPr>
      </p:pic>
      <p:sp>
        <p:nvSpPr>
          <p:cNvPr id="38" name="ïS1íḓê"/>
          <p:cNvSpPr txBox="1"/>
          <p:nvPr/>
        </p:nvSpPr>
        <p:spPr bwMode="auto">
          <a:xfrm>
            <a:off x="10631805" y="394906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sp>
        <p:nvSpPr>
          <p:cNvPr id="30" name="虚尾箭头 29"/>
          <p:cNvSpPr/>
          <p:nvPr/>
        </p:nvSpPr>
        <p:spPr>
          <a:xfrm>
            <a:off x="3131820" y="3259455"/>
            <a:ext cx="350520" cy="338455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íṣ1îdê"/>
          <p:cNvSpPr/>
          <p:nvPr/>
        </p:nvSpPr>
        <p:spPr>
          <a:xfrm>
            <a:off x="2470785" y="1313815"/>
            <a:ext cx="516890" cy="43319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/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节能环保</a:t>
            </a:r>
            <a:endParaRPr lang="zh-CN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i$líḓé"/>
          <p:cNvSpPr txBox="1"/>
          <p:nvPr/>
        </p:nvSpPr>
        <p:spPr bwMode="auto">
          <a:xfrm>
            <a:off x="2698750" y="3910965"/>
            <a:ext cx="0" cy="22161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rmAutofit fontScale="55000" lnSpcReduction="20000"/>
          </a:bodyPr>
          <a:lstStyle/>
          <a:p>
            <a:pPr algn="ctr"/>
          </a:p>
        </p:txBody>
      </p:sp>
      <p:grpSp>
        <p:nvGrpSpPr>
          <p:cNvPr id="56" name="组合 55"/>
          <p:cNvGrpSpPr/>
          <p:nvPr/>
        </p:nvGrpSpPr>
        <p:grpSpPr>
          <a:xfrm>
            <a:off x="3640455" y="1313815"/>
            <a:ext cx="5727700" cy="368300"/>
            <a:chOff x="5733" y="2069"/>
            <a:chExt cx="9020" cy="580"/>
          </a:xfrm>
        </p:grpSpPr>
        <p:sp>
          <p:nvSpPr>
            <p:cNvPr id="10" name="ísḻïḍe"/>
            <p:cNvSpPr/>
            <p:nvPr/>
          </p:nvSpPr>
          <p:spPr>
            <a:xfrm>
              <a:off x="5733" y="20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lstStyle/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889" y="2069"/>
              <a:ext cx="431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环保现状评价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641090" y="1673225"/>
            <a:ext cx="5727700" cy="368300"/>
            <a:chOff x="5734" y="2635"/>
            <a:chExt cx="9020" cy="580"/>
          </a:xfrm>
        </p:grpSpPr>
        <p:sp>
          <p:nvSpPr>
            <p:cNvPr id="17" name="ísḻïḍe"/>
            <p:cNvSpPr/>
            <p:nvPr/>
          </p:nvSpPr>
          <p:spPr>
            <a:xfrm>
              <a:off x="5734" y="2635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885" y="2635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环保标准化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43630" y="2020570"/>
            <a:ext cx="5727700" cy="368300"/>
            <a:chOff x="5738" y="3182"/>
            <a:chExt cx="9020" cy="580"/>
          </a:xfrm>
        </p:grpSpPr>
        <p:sp>
          <p:nvSpPr>
            <p:cNvPr id="18" name="ísḻïḍe"/>
            <p:cNvSpPr/>
            <p:nvPr/>
          </p:nvSpPr>
          <p:spPr>
            <a:xfrm>
              <a:off x="5738" y="320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889" y="3182"/>
              <a:ext cx="68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环境应急预案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641725" y="2388870"/>
            <a:ext cx="5727700" cy="368300"/>
            <a:chOff x="5735" y="3762"/>
            <a:chExt cx="9020" cy="580"/>
          </a:xfrm>
        </p:grpSpPr>
        <p:sp>
          <p:nvSpPr>
            <p:cNvPr id="19" name="ísḻïḍe"/>
            <p:cNvSpPr/>
            <p:nvPr/>
          </p:nvSpPr>
          <p:spPr>
            <a:xfrm>
              <a:off x="5735" y="3770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885" y="376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能源审计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641090" y="2744470"/>
            <a:ext cx="5727700" cy="368300"/>
            <a:chOff x="5734" y="4322"/>
            <a:chExt cx="9020" cy="580"/>
          </a:xfrm>
        </p:grpSpPr>
        <p:sp>
          <p:nvSpPr>
            <p:cNvPr id="20" name="ísḻïḍe"/>
            <p:cNvSpPr/>
            <p:nvPr/>
          </p:nvSpPr>
          <p:spPr>
            <a:xfrm>
              <a:off x="5734" y="4336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885" y="432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环保工程的设计、施工、安装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641725" y="3112770"/>
            <a:ext cx="5727700" cy="369570"/>
            <a:chOff x="5735" y="4902"/>
            <a:chExt cx="9020" cy="582"/>
          </a:xfrm>
        </p:grpSpPr>
        <p:sp>
          <p:nvSpPr>
            <p:cNvPr id="21" name="ísḻïḍe"/>
            <p:cNvSpPr/>
            <p:nvPr/>
          </p:nvSpPr>
          <p:spPr>
            <a:xfrm>
              <a:off x="5735" y="4902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885" y="4904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VOC治理方案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641725" y="3453765"/>
            <a:ext cx="5727700" cy="368300"/>
            <a:chOff x="5735" y="5449"/>
            <a:chExt cx="9020" cy="580"/>
          </a:xfrm>
        </p:grpSpPr>
        <p:sp>
          <p:nvSpPr>
            <p:cNvPr id="22" name="ísḻïḍe"/>
            <p:cNvSpPr/>
            <p:nvPr/>
          </p:nvSpPr>
          <p:spPr>
            <a:xfrm>
              <a:off x="5735" y="5471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885" y="5449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清洁生产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642360" y="3823335"/>
            <a:ext cx="5727700" cy="368300"/>
            <a:chOff x="5736" y="6031"/>
            <a:chExt cx="9020" cy="580"/>
          </a:xfrm>
        </p:grpSpPr>
        <p:sp>
          <p:nvSpPr>
            <p:cNvPr id="23" name="ísḻïḍe"/>
            <p:cNvSpPr/>
            <p:nvPr/>
          </p:nvSpPr>
          <p:spPr>
            <a:xfrm>
              <a:off x="5736" y="6037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885" y="6031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水平衡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641725" y="4186555"/>
            <a:ext cx="5727700" cy="368300"/>
            <a:chOff x="5735" y="6603"/>
            <a:chExt cx="9020" cy="580"/>
          </a:xfrm>
        </p:grpSpPr>
        <p:sp>
          <p:nvSpPr>
            <p:cNvPr id="24" name="ísḻïḍe"/>
            <p:cNvSpPr/>
            <p:nvPr/>
          </p:nvSpPr>
          <p:spPr>
            <a:xfrm>
              <a:off x="5735" y="6603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885" y="6603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环保管家服务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642360" y="4545965"/>
            <a:ext cx="5727700" cy="378460"/>
            <a:chOff x="5736" y="7169"/>
            <a:chExt cx="9020" cy="596"/>
          </a:xfrm>
        </p:grpSpPr>
        <p:sp>
          <p:nvSpPr>
            <p:cNvPr id="26" name="ísḻïḍe"/>
            <p:cNvSpPr/>
            <p:nvPr/>
          </p:nvSpPr>
          <p:spPr>
            <a:xfrm>
              <a:off x="5736" y="7169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885" y="7185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废水治理方案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642360" y="4902200"/>
            <a:ext cx="5727700" cy="368300"/>
            <a:chOff x="5736" y="7730"/>
            <a:chExt cx="9020" cy="580"/>
          </a:xfrm>
        </p:grpSpPr>
        <p:sp>
          <p:nvSpPr>
            <p:cNvPr id="28" name="ísḻïḍe"/>
            <p:cNvSpPr/>
            <p:nvPr/>
          </p:nvSpPr>
          <p:spPr>
            <a:xfrm>
              <a:off x="5736" y="7738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5885" y="7730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可行性研究报告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643630" y="5270500"/>
            <a:ext cx="5727700" cy="369570"/>
            <a:chOff x="5738" y="8310"/>
            <a:chExt cx="9020" cy="582"/>
          </a:xfrm>
        </p:grpSpPr>
        <p:sp>
          <p:nvSpPr>
            <p:cNvPr id="29" name="ísḻïḍe"/>
            <p:cNvSpPr/>
            <p:nvPr/>
          </p:nvSpPr>
          <p:spPr>
            <a:xfrm>
              <a:off x="5738" y="8310"/>
              <a:ext cx="9020" cy="556"/>
            </a:xfrm>
            <a:prstGeom prst="roundRect">
              <a:avLst>
                <a:gd name="adj" fmla="val 241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 fontScale="40000"/>
            </a:bodyPr>
            <a:p>
              <a:pPr lvl="0">
                <a:lnSpc>
                  <a:spcPct val="120000"/>
                </a:lnSpc>
                <a:defRPr/>
              </a:pPr>
              <a:br>
                <a:rPr lang="zh-CN" altLang="en-US" sz="1000" dirty="0">
                  <a:solidFill>
                    <a:srgbClr val="333639"/>
                  </a:solidFill>
                </a:rPr>
              </a:br>
              <a:br>
                <a:rPr lang="zh-CN" altLang="en-US" sz="1000" dirty="0">
                  <a:solidFill>
                    <a:srgbClr val="333639"/>
                  </a:solidFill>
                </a:rPr>
              </a:br>
              <a:endParaRPr lang="zh-CN" altLang="en-US" sz="1000" dirty="0">
                <a:solidFill>
                  <a:srgbClr val="333639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5885" y="8312"/>
              <a:ext cx="67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· </a:t>
              </a:r>
              <a:r>
                <a:rPr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固定资产节能评估</a:t>
              </a: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18341" y="2609144"/>
            <a:ext cx="8443480" cy="18553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 sz="1600"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606" y="2609251"/>
            <a:ext cx="2978974" cy="1855398"/>
          </a:xfrm>
          <a:prstGeom prst="rect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553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3075" y="2956560"/>
            <a:ext cx="62699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公司优势</a:t>
            </a:r>
            <a:endParaRPr lang="zh-CN" altLang="en-US" sz="3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03443" y="3601736"/>
            <a:ext cx="480943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专注打造中小企业一站式服务平台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328596" y="2814310"/>
            <a:ext cx="134048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439521" cy="461665"/>
            <a:chOff x="653027" y="593317"/>
            <a:chExt cx="24395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我们的优势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5" name="iŝļíďe"/>
          <p:cNvSpPr/>
          <p:nvPr/>
        </p:nvSpPr>
        <p:spPr bwMode="auto">
          <a:xfrm>
            <a:off x="953770" y="1252855"/>
            <a:ext cx="10753725" cy="1179195"/>
          </a:xfrm>
          <a:prstGeom prst="homePlate">
            <a:avLst>
              <a:gd name="adj" fmla="val 35856"/>
            </a:avLst>
          </a:prstGeom>
          <a:solidFill>
            <a:srgbClr val="1F3240"/>
          </a:solidFill>
          <a:ln w="25400" algn="ctr">
            <a:noFill/>
            <a:miter lim="800000"/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grpSp>
        <p:nvGrpSpPr>
          <p:cNvPr id="6" name="iṧ1iḑê"/>
          <p:cNvGrpSpPr/>
          <p:nvPr/>
        </p:nvGrpSpPr>
        <p:grpSpPr>
          <a:xfrm>
            <a:off x="1116965" y="2018030"/>
            <a:ext cx="3013710" cy="4368165"/>
            <a:chOff x="1330886" y="2414349"/>
            <a:chExt cx="2875236" cy="3347720"/>
          </a:xfrm>
        </p:grpSpPr>
        <p:sp>
          <p:nvSpPr>
            <p:cNvPr id="11" name="ïṧļîḍê"/>
            <p:cNvSpPr/>
            <p:nvPr/>
          </p:nvSpPr>
          <p:spPr bwMode="gray">
            <a:xfrm>
              <a:off x="1330886" y="3069034"/>
              <a:ext cx="2875236" cy="2693035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rmAutofit/>
            </a:bodyPr>
            <a:lstStyle/>
            <a:p>
              <a:pPr indent="0" algn="just">
                <a:lnSpc>
                  <a:spcPct val="150000"/>
                </a:lnSpc>
                <a:buNone/>
                <a:tabLst>
                  <a:tab pos="227965" algn="l"/>
                </a:tabLst>
                <a:defRPr/>
              </a:pP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专注为企业提供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ISO9001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体系认证、安全标准化生产咨询、科技项目申报、知识产权挖掘、产品标准建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设、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CCC\CE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产品认证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、环保管家等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集成服务。力求为企业深度提供政策落地的一站式解决方案。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" name="iṥ1îďé"/>
            <p:cNvSpPr/>
            <p:nvPr/>
          </p:nvSpPr>
          <p:spPr bwMode="gray">
            <a:xfrm>
              <a:off x="1330886" y="2414349"/>
              <a:ext cx="2875112" cy="592537"/>
            </a:xfrm>
            <a:prstGeom prst="rect">
              <a:avLst/>
            </a:prstGeom>
            <a:solidFill>
              <a:srgbClr val="C00000"/>
            </a:solidFill>
            <a:ln w="19050">
              <a:noFill/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一站式解决方案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íṧ1îdê"/>
          <p:cNvGrpSpPr/>
          <p:nvPr/>
        </p:nvGrpSpPr>
        <p:grpSpPr>
          <a:xfrm>
            <a:off x="4553585" y="2018030"/>
            <a:ext cx="3013710" cy="4368165"/>
            <a:chOff x="1330886" y="2414349"/>
            <a:chExt cx="2875236" cy="3347720"/>
          </a:xfrm>
        </p:grpSpPr>
        <p:sp>
          <p:nvSpPr>
            <p:cNvPr id="9" name="iṡļíḓe"/>
            <p:cNvSpPr/>
            <p:nvPr/>
          </p:nvSpPr>
          <p:spPr bwMode="gray">
            <a:xfrm>
              <a:off x="1330886" y="3069034"/>
              <a:ext cx="2875236" cy="2693035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Autofit/>
            </a:bodyPr>
            <a:lstStyle/>
            <a:p>
              <a:pPr indent="0" algn="just">
                <a:lnSpc>
                  <a:spcPct val="150000"/>
                </a:lnSpc>
                <a:buNone/>
                <a:tabLst>
                  <a:tab pos="227965" algn="l"/>
                </a:tabLst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公司先用有一直具有丰富实操经验和专业技术人才的咨询队伍，并与多家大专院校及专业领域的专家有关密切的合作。拥有多名注册安全工程师、省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/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市级专家、标准化评审员、体系高级审核员及电器、化工、机械专业的顾问老师和咨询人员。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6" name="îśḷïde"/>
            <p:cNvSpPr/>
            <p:nvPr/>
          </p:nvSpPr>
          <p:spPr bwMode="gray">
            <a:xfrm>
              <a:off x="1330886" y="2414349"/>
              <a:ext cx="2875112" cy="592537"/>
            </a:xfrm>
            <a:prstGeom prst="rect">
              <a:avLst/>
            </a:prstGeom>
            <a:solidFill>
              <a:srgbClr val="C00000"/>
            </a:solidFill>
            <a:ln w="19050">
              <a:noFill/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专业的技术团队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ïšḻîḓé"/>
          <p:cNvGrpSpPr/>
          <p:nvPr/>
        </p:nvGrpSpPr>
        <p:grpSpPr>
          <a:xfrm>
            <a:off x="7997190" y="2018030"/>
            <a:ext cx="3013710" cy="4368165"/>
            <a:chOff x="1330886" y="2414349"/>
            <a:chExt cx="2875236" cy="3347720"/>
          </a:xfrm>
        </p:grpSpPr>
        <p:sp>
          <p:nvSpPr>
            <p:cNvPr id="18" name="isḷïḑé"/>
            <p:cNvSpPr/>
            <p:nvPr/>
          </p:nvSpPr>
          <p:spPr bwMode="gray">
            <a:xfrm>
              <a:off x="1330886" y="3069034"/>
              <a:ext cx="2875236" cy="2693035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noAutofit/>
            </a:bodyPr>
            <a:lstStyle/>
            <a:p>
              <a:pPr indent="0" algn="just">
                <a:lnSpc>
                  <a:spcPct val="150000"/>
                </a:lnSpc>
                <a:buNone/>
                <a:tabLst>
                  <a:tab pos="227965" algn="l"/>
                </a:tabLst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公司采用专家</a:t>
              </a:r>
              <a:r>
                <a:rPr lang="zh-CN" altLang="en-US" sz="16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驻厂式和逐步推进式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的方法将国家标准于企业自身管理特点相结合进行咨询辅导，为企业量身定制方案，进行专业梳理诊断，对不同项目进行分段管理，采用线上线下咨询，并对企业持续跟踪评估。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ïṣļíḍe"/>
            <p:cNvSpPr/>
            <p:nvPr/>
          </p:nvSpPr>
          <p:spPr bwMode="gray">
            <a:xfrm>
              <a:off x="1330886" y="2414349"/>
              <a:ext cx="2875112" cy="592537"/>
            </a:xfrm>
            <a:prstGeom prst="rect">
              <a:avLst/>
            </a:prstGeom>
            <a:solidFill>
              <a:srgbClr val="C00000"/>
            </a:solidFill>
            <a:ln w="19050">
              <a:noFill/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全新化服务模式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18341" y="2609144"/>
            <a:ext cx="8443480" cy="18553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 sz="1600"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606" y="2609251"/>
            <a:ext cx="2978974" cy="1855398"/>
          </a:xfrm>
          <a:prstGeom prst="rect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553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3075" y="2956560"/>
            <a:ext cx="62699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客户案例</a:t>
            </a:r>
            <a:endParaRPr lang="zh-CN" altLang="en-US" sz="3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03443" y="3601736"/>
            <a:ext cx="480943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专注打造中小企业一站式服务平台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307958" y="2814310"/>
            <a:ext cx="13817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05</a:t>
            </a:r>
            <a:endParaRPr 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9662615" y="5568287"/>
            <a:ext cx="1978925" cy="84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2"/>
          <p:cNvSpPr txBox="1">
            <a:spLocks noChangeArrowheads="1"/>
          </p:cNvSpPr>
          <p:nvPr/>
        </p:nvSpPr>
        <p:spPr bwMode="auto">
          <a:xfrm>
            <a:off x="1059815" y="1278890"/>
            <a:ext cx="1007237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7" rIns="91437" bIns="45717"/>
          <a:lstStyle/>
          <a:p>
            <a:pPr algn="just">
              <a:lnSpc>
                <a:spcPct val="130000"/>
              </a:lnSpc>
              <a:spcBef>
                <a:spcPts val="1000"/>
              </a:spcBef>
            </a:pPr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我们相继为上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企事业单位提供ISO9001等体系认证，安全社会化服务、安全生产标准化创建、应急预案、清洁生产、能源审计、能源管理体系、，CCC、CE等各国出口产品认证，BSCI、SGS等验厂辅导、高新技术企业、科技项目申报等相关咨询服务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在2018年安全类的咨询企业有600多家，大到上市企业，小有家庭作坊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3027" y="593317"/>
            <a:ext cx="2763966" cy="461665"/>
            <a:chOff x="653027" y="593317"/>
            <a:chExt cx="2763966" cy="461665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淘宝店chenying0907出品 7"/>
            <p:cNvSpPr/>
            <p:nvPr/>
          </p:nvSpPr>
          <p:spPr>
            <a:xfrm>
              <a:off x="1385668" y="593317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部分客户展示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C:\Users\Administrator\Desktop\品牌A.jpg品牌A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2361" y="2382203"/>
            <a:ext cx="10055860" cy="35490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 bwMode="auto">
          <a:xfrm>
            <a:off x="438996" y="2423687"/>
            <a:ext cx="3628551" cy="1855398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B630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4"/>
          <p:cNvSpPr txBox="1"/>
          <p:nvPr/>
        </p:nvSpPr>
        <p:spPr bwMode="auto">
          <a:xfrm>
            <a:off x="1576943" y="3001086"/>
            <a:ext cx="11721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kern="0" spc="-150" dirty="0">
                <a:ln w="1905">
                  <a:noFill/>
                </a:ln>
                <a:solidFill>
                  <a:schemeClr val="bg1"/>
                </a:solidFill>
                <a:latin typeface="方正大黑简体" pitchFamily="65" charset="-122"/>
                <a:ea typeface="方正大黑简体" pitchFamily="65" charset="-122"/>
              </a:rPr>
              <a:t>目录</a:t>
            </a:r>
            <a:endParaRPr lang="zh-CN" altLang="en-US" sz="4000" kern="0" spc="-150" dirty="0">
              <a:ln w="1905">
                <a:noFill/>
              </a:ln>
              <a:solidFill>
                <a:schemeClr val="bg1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4" name="TextBox 5"/>
          <p:cNvSpPr txBox="1"/>
          <p:nvPr/>
        </p:nvSpPr>
        <p:spPr bwMode="auto">
          <a:xfrm>
            <a:off x="1399216" y="3575659"/>
            <a:ext cx="162076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32588" y="1766107"/>
            <a:ext cx="2564508" cy="646331"/>
            <a:chOff x="4102025" y="1573481"/>
            <a:chExt cx="2564508" cy="646331"/>
          </a:xfrm>
        </p:grpSpPr>
        <p:sp>
          <p:nvSpPr>
            <p:cNvPr id="5" name="TextBox 7"/>
            <p:cNvSpPr txBox="1"/>
            <p:nvPr/>
          </p:nvSpPr>
          <p:spPr bwMode="auto">
            <a:xfrm>
              <a:off x="4858053" y="1604260"/>
              <a:ext cx="18084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公司简介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4102025" y="1573481"/>
              <a:ext cx="607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B6302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B6302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7" name="矩形 34"/>
          <p:cNvSpPr/>
          <p:nvPr/>
        </p:nvSpPr>
        <p:spPr bwMode="auto">
          <a:xfrm>
            <a:off x="8160653" y="2423687"/>
            <a:ext cx="3628551" cy="1836302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B630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53027" y="593317"/>
            <a:ext cx="6401921" cy="461665"/>
            <a:chOff x="653027" y="593317"/>
            <a:chExt cx="6401921" cy="461665"/>
          </a:xfrm>
        </p:grpSpPr>
        <p:sp>
          <p:nvSpPr>
            <p:cNvPr id="19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淘宝店chenying0907出品 7"/>
            <p:cNvSpPr/>
            <p:nvPr/>
          </p:nvSpPr>
          <p:spPr>
            <a:xfrm>
              <a:off x="1385668" y="593317"/>
              <a:ext cx="5669280" cy="460375"/>
            </a:xfrm>
            <a:prstGeom prst="rect">
              <a:avLst/>
            </a:prstGeom>
            <a:solidFill>
              <a:srgbClr val="B6302E"/>
            </a:solidFill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打造最具价值的中小企业一站式服务平台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33312" y="2423687"/>
            <a:ext cx="2620613" cy="646331"/>
            <a:chOff x="4498820" y="2512866"/>
            <a:chExt cx="2620613" cy="646331"/>
          </a:xfrm>
        </p:grpSpPr>
        <p:sp>
          <p:nvSpPr>
            <p:cNvPr id="14" name="TextBox 16"/>
            <p:cNvSpPr txBox="1"/>
            <p:nvPr/>
          </p:nvSpPr>
          <p:spPr>
            <a:xfrm>
              <a:off x="4498820" y="2512866"/>
              <a:ext cx="6639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C00000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600" dirty="0">
                <a:solidFill>
                  <a:srgbClr val="C000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TextBox 7"/>
            <p:cNvSpPr txBox="1"/>
            <p:nvPr/>
          </p:nvSpPr>
          <p:spPr bwMode="auto">
            <a:xfrm>
              <a:off x="5310953" y="2543643"/>
              <a:ext cx="18084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公司架构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766139" y="3072377"/>
            <a:ext cx="2570069" cy="646331"/>
            <a:chOff x="5034069" y="3373683"/>
            <a:chExt cx="2570069" cy="646331"/>
          </a:xfrm>
        </p:grpSpPr>
        <p:sp>
          <p:nvSpPr>
            <p:cNvPr id="15" name="TextBox 17"/>
            <p:cNvSpPr txBox="1"/>
            <p:nvPr/>
          </p:nvSpPr>
          <p:spPr>
            <a:xfrm>
              <a:off x="5034069" y="3373683"/>
              <a:ext cx="6767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C00000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600" dirty="0">
                <a:solidFill>
                  <a:srgbClr val="C000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" name="TextBox 7"/>
            <p:cNvSpPr txBox="1"/>
            <p:nvPr/>
          </p:nvSpPr>
          <p:spPr bwMode="auto">
            <a:xfrm>
              <a:off x="5795658" y="3401816"/>
              <a:ext cx="18084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产品架构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41509" y="3740751"/>
            <a:ext cx="2604796" cy="646331"/>
            <a:chOff x="5447911" y="4259989"/>
            <a:chExt cx="2604796" cy="646331"/>
          </a:xfrm>
        </p:grpSpPr>
        <p:sp>
          <p:nvSpPr>
            <p:cNvPr id="16" name="TextBox 18"/>
            <p:cNvSpPr txBox="1"/>
            <p:nvPr/>
          </p:nvSpPr>
          <p:spPr>
            <a:xfrm>
              <a:off x="5447911" y="4259989"/>
              <a:ext cx="6623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C00000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600" dirty="0">
                <a:solidFill>
                  <a:srgbClr val="C000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5" name="TextBox 7"/>
            <p:cNvSpPr txBox="1"/>
            <p:nvPr/>
          </p:nvSpPr>
          <p:spPr bwMode="auto">
            <a:xfrm>
              <a:off x="6244227" y="4290766"/>
              <a:ext cx="18084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公司优势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8550" y="5727700"/>
            <a:ext cx="1720850" cy="64071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260584" y="4451316"/>
            <a:ext cx="2604796" cy="645160"/>
            <a:chOff x="5447911" y="4259989"/>
            <a:chExt cx="2604796" cy="645160"/>
          </a:xfrm>
        </p:grpSpPr>
        <p:sp>
          <p:nvSpPr>
            <p:cNvPr id="12" name="TextBox 18"/>
            <p:cNvSpPr txBox="1"/>
            <p:nvPr/>
          </p:nvSpPr>
          <p:spPr>
            <a:xfrm>
              <a:off x="5447911" y="4259989"/>
              <a:ext cx="67310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3600" dirty="0">
                  <a:solidFill>
                    <a:srgbClr val="C00000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3600" dirty="0">
                <a:solidFill>
                  <a:srgbClr val="C000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8" name="TextBox 7"/>
            <p:cNvSpPr txBox="1"/>
            <p:nvPr/>
          </p:nvSpPr>
          <p:spPr bwMode="auto">
            <a:xfrm>
              <a:off x="6244227" y="4290766"/>
              <a:ext cx="18084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客户案例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527919" y="5113621"/>
            <a:ext cx="3011196" cy="645160"/>
            <a:chOff x="5447911" y="4259989"/>
            <a:chExt cx="3011196" cy="645160"/>
          </a:xfrm>
        </p:grpSpPr>
        <p:sp>
          <p:nvSpPr>
            <p:cNvPr id="33" name="TextBox 18"/>
            <p:cNvSpPr txBox="1"/>
            <p:nvPr/>
          </p:nvSpPr>
          <p:spPr>
            <a:xfrm>
              <a:off x="5447911" y="4259989"/>
              <a:ext cx="67564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3600" dirty="0">
                  <a:solidFill>
                    <a:srgbClr val="C00000"/>
                  </a:solidFill>
                  <a:latin typeface="Impact" panose="020B0806030902050204" pitchFamily="34" charset="0"/>
                </a:rPr>
                <a:t>06</a:t>
              </a:r>
              <a:endParaRPr lang="zh-CN" altLang="en-US" sz="3600" dirty="0">
                <a:solidFill>
                  <a:srgbClr val="C000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4" name="TextBox 7"/>
            <p:cNvSpPr txBox="1"/>
            <p:nvPr/>
          </p:nvSpPr>
          <p:spPr bwMode="auto">
            <a:xfrm>
              <a:off x="6244227" y="4290766"/>
              <a:ext cx="22148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如何做安全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9030" y="5774055"/>
            <a:ext cx="1720850" cy="640715"/>
          </a:xfrm>
          <a:prstGeom prst="rect">
            <a:avLst/>
          </a:prstGeom>
        </p:spPr>
      </p:pic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744321" cy="461665"/>
            <a:chOff x="653027" y="593317"/>
            <a:chExt cx="27443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20116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部分客户展示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ïśḷïḍe"/>
          <p:cNvSpPr txBox="1"/>
          <p:nvPr/>
        </p:nvSpPr>
        <p:spPr>
          <a:xfrm>
            <a:off x="734695" y="2678430"/>
            <a:ext cx="2802890" cy="286004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p>
            <a:pPr algn="ctr">
              <a:lnSpc>
                <a:spcPct val="150000"/>
              </a:lnSpc>
              <a:buSzPct val="25000"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爱好笔业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乔顿集团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丰业集团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挺宇集团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良工集团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城投集团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飘蕾服饰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东弘鞋业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宝卓鞋业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蔻驰鞋业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is1iḑè"/>
          <p:cNvSpPr txBox="1"/>
          <p:nvPr/>
        </p:nvSpPr>
        <p:spPr>
          <a:xfrm>
            <a:off x="2649855" y="2678430"/>
            <a:ext cx="1833880" cy="32258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莺歌鞋业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环球衬垫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瞿溪骏业厂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金诚皮鞋厂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亿象印刷厂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温州自来水厂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瓯海区人民医院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康德莱医疗器械股份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......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SzPct val="25000"/>
              <a:buNone/>
            </a:pP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67485" y="1539875"/>
            <a:ext cx="2802890" cy="1007745"/>
            <a:chOff x="2311" y="2425"/>
            <a:chExt cx="4414" cy="1587"/>
          </a:xfrm>
        </p:grpSpPr>
        <p:sp>
          <p:nvSpPr>
            <p:cNvPr id="20" name="ïš1ïḓe"/>
            <p:cNvSpPr txBox="1"/>
            <p:nvPr/>
          </p:nvSpPr>
          <p:spPr>
            <a:xfrm>
              <a:off x="2311" y="3298"/>
              <a:ext cx="4414" cy="715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txBody>
            <a:bodyPr wrap="none" lIns="91440" tIns="45720" rIns="91440" bIns="45720" anchor="ctr" anchorCtr="0">
              <a:normAutofit/>
            </a:bodyPr>
            <a:p>
              <a:pPr algn="ctr">
                <a:buSzPct val="25000"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部分服务客户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íšḻídè"/>
            <p:cNvSpPr/>
            <p:nvPr/>
          </p:nvSpPr>
          <p:spPr bwMode="auto">
            <a:xfrm>
              <a:off x="4062" y="2425"/>
              <a:ext cx="911" cy="777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rgbClr val="1F3240"/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43475" y="1539875"/>
            <a:ext cx="2802890" cy="1007745"/>
            <a:chOff x="7785" y="2425"/>
            <a:chExt cx="4414" cy="1587"/>
          </a:xfrm>
        </p:grpSpPr>
        <p:sp>
          <p:nvSpPr>
            <p:cNvPr id="23" name="ïṣľíḍê"/>
            <p:cNvSpPr txBox="1"/>
            <p:nvPr/>
          </p:nvSpPr>
          <p:spPr>
            <a:xfrm>
              <a:off x="7785" y="3298"/>
              <a:ext cx="4414" cy="715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txBody>
            <a:bodyPr wrap="none" lIns="91440" tIns="45720" rIns="91440" bIns="45720" anchor="ctr" anchorCtr="0">
              <a:normAutofit/>
            </a:bodyPr>
            <a:p>
              <a:pPr algn="ctr">
                <a:buSzPct val="25000"/>
              </a:pPr>
              <a:r>
                <a:rPr lang="zh-CN" altLang="de-DE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瓯海部分服务企业</a:t>
              </a:r>
              <a:endParaRPr lang="zh-CN" altLang="de-DE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îṡľídé"/>
            <p:cNvSpPr/>
            <p:nvPr/>
          </p:nvSpPr>
          <p:spPr bwMode="auto">
            <a:xfrm>
              <a:off x="9536" y="2425"/>
              <a:ext cx="911" cy="777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rgbClr val="1F3240"/>
            </a:solidFill>
            <a:ln>
              <a:noFill/>
            </a:ln>
          </p:spPr>
          <p:txBody>
            <a:bodyPr/>
            <a:p>
              <a:r>
                <a:rPr lang="en-US" altLang="zh-CN"/>
                <a:t>``</a:t>
              </a:r>
              <a:endParaRPr lang="en-US" altLang="zh-CN"/>
            </a:p>
          </p:txBody>
        </p:sp>
      </p:grpSp>
      <p:sp>
        <p:nvSpPr>
          <p:cNvPr id="17" name="is1iḑè"/>
          <p:cNvSpPr txBox="1"/>
          <p:nvPr/>
        </p:nvSpPr>
        <p:spPr>
          <a:xfrm>
            <a:off x="5320030" y="2678430"/>
            <a:ext cx="1833880" cy="32258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瞿溪街道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泽雅街道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梧田街道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r>
              <a:rPr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......</a:t>
            </a: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buSzPct val="25000"/>
              <a:buNone/>
            </a:pPr>
            <a:endParaRPr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C:\Users\Administrator\Desktop\01.gif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21358" y="519430"/>
            <a:ext cx="2715260" cy="5818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18510" y="2609215"/>
            <a:ext cx="8484870" cy="185547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 sz="1600"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606" y="2609251"/>
            <a:ext cx="2978974" cy="1855398"/>
          </a:xfrm>
          <a:prstGeom prst="rect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553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3075" y="2956560"/>
            <a:ext cx="62699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安全工作怎么做？</a:t>
            </a:r>
            <a:endParaRPr lang="zh-CN" altLang="en-US" sz="3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03443" y="3601736"/>
            <a:ext cx="480943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专注打造中小企业一站式服务平台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305101" y="2814310"/>
            <a:ext cx="138747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06</a:t>
            </a:r>
            <a:endParaRPr 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3" name="Picture 1" descr="C:\Users\Administrator\Desktop\安全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175" y="0"/>
            <a:ext cx="12186285" cy="6897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grpSp>
        <p:nvGrpSpPr>
          <p:cNvPr id="17" name="ïṩḷíde"/>
          <p:cNvGrpSpPr/>
          <p:nvPr/>
        </p:nvGrpSpPr>
        <p:grpSpPr>
          <a:xfrm rot="0">
            <a:off x="1082675" y="2453640"/>
            <a:ext cx="13155612" cy="2883535"/>
            <a:chOff x="1390092" y="2573151"/>
            <a:chExt cx="15283688" cy="2883834"/>
          </a:xfrm>
        </p:grpSpPr>
        <p:grpSp>
          <p:nvGrpSpPr>
            <p:cNvPr id="18" name="îṧḷiḑé"/>
            <p:cNvGrpSpPr/>
            <p:nvPr/>
          </p:nvGrpSpPr>
          <p:grpSpPr>
            <a:xfrm>
              <a:off x="1390092" y="2573151"/>
              <a:ext cx="1909482" cy="2883834"/>
              <a:chOff x="1322295" y="2573151"/>
              <a:chExt cx="1909482" cy="2883834"/>
            </a:xfrm>
          </p:grpSpPr>
          <p:sp>
            <p:nvSpPr>
              <p:cNvPr id="19" name="ïsḻîḓe"/>
              <p:cNvSpPr/>
              <p:nvPr/>
            </p:nvSpPr>
            <p:spPr>
              <a:xfrm>
                <a:off x="1322295" y="2573151"/>
                <a:ext cx="1909482" cy="2883834"/>
              </a:xfrm>
              <a:prstGeom prst="rect">
                <a:avLst/>
              </a:prstGeom>
              <a:solidFill>
                <a:srgbClr val="1F3240"/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IDCXdXirMPQi90iîṡļidé"/>
              <p:cNvSpPr/>
              <p:nvPr/>
            </p:nvSpPr>
            <p:spPr>
              <a:xfrm>
                <a:off x="2057400" y="2955150"/>
                <a:ext cx="439272" cy="396725"/>
              </a:xfrm>
              <a:custGeom>
                <a:avLst/>
                <a:gdLst>
                  <a:gd name="T0" fmla="*/ 6084 w 7600"/>
                  <a:gd name="T1" fmla="*/ 2465 h 6874"/>
                  <a:gd name="T2" fmla="*/ 4583 w 7600"/>
                  <a:gd name="T3" fmla="*/ 25 h 6874"/>
                  <a:gd name="T4" fmla="*/ 4467 w 7600"/>
                  <a:gd name="T5" fmla="*/ 290 h 6874"/>
                  <a:gd name="T6" fmla="*/ 5170 w 7600"/>
                  <a:gd name="T7" fmla="*/ 2121 h 6874"/>
                  <a:gd name="T8" fmla="*/ 2426 w 7600"/>
                  <a:gd name="T9" fmla="*/ 2110 h 6874"/>
                  <a:gd name="T10" fmla="*/ 3132 w 7600"/>
                  <a:gd name="T11" fmla="*/ 292 h 6874"/>
                  <a:gd name="T12" fmla="*/ 3016 w 7600"/>
                  <a:gd name="T13" fmla="*/ 26 h 6874"/>
                  <a:gd name="T14" fmla="*/ 1514 w 7600"/>
                  <a:gd name="T15" fmla="*/ 2465 h 6874"/>
                  <a:gd name="T16" fmla="*/ 171 w 7600"/>
                  <a:gd name="T17" fmla="*/ 4978 h 6874"/>
                  <a:gd name="T18" fmla="*/ 460 w 7600"/>
                  <a:gd name="T19" fmla="*/ 4953 h 6874"/>
                  <a:gd name="T20" fmla="*/ 1191 w 7600"/>
                  <a:gd name="T21" fmla="*/ 3598 h 6874"/>
                  <a:gd name="T22" fmla="*/ 1644 w 7600"/>
                  <a:gd name="T23" fmla="*/ 3770 h 6874"/>
                  <a:gd name="T24" fmla="*/ 2659 w 7600"/>
                  <a:gd name="T25" fmla="*/ 6141 h 6874"/>
                  <a:gd name="T26" fmla="*/ 1127 w 7600"/>
                  <a:gd name="T27" fmla="*/ 6101 h 6874"/>
                  <a:gd name="T28" fmla="*/ 955 w 7600"/>
                  <a:gd name="T29" fmla="*/ 6333 h 6874"/>
                  <a:gd name="T30" fmla="*/ 3588 w 7600"/>
                  <a:gd name="T31" fmla="*/ 6566 h 6874"/>
                  <a:gd name="T32" fmla="*/ 4018 w 7600"/>
                  <a:gd name="T33" fmla="*/ 6566 h 6874"/>
                  <a:gd name="T34" fmla="*/ 6651 w 7600"/>
                  <a:gd name="T35" fmla="*/ 6333 h 6874"/>
                  <a:gd name="T36" fmla="*/ 6479 w 7600"/>
                  <a:gd name="T37" fmla="*/ 6101 h 6874"/>
                  <a:gd name="T38" fmla="*/ 4947 w 7600"/>
                  <a:gd name="T39" fmla="*/ 6141 h 6874"/>
                  <a:gd name="T40" fmla="*/ 5946 w 7600"/>
                  <a:gd name="T41" fmla="*/ 3772 h 6874"/>
                  <a:gd name="T42" fmla="*/ 6415 w 7600"/>
                  <a:gd name="T43" fmla="*/ 3600 h 6874"/>
                  <a:gd name="T44" fmla="*/ 7275 w 7600"/>
                  <a:gd name="T45" fmla="*/ 5098 h 6874"/>
                  <a:gd name="T46" fmla="*/ 6315 w 7600"/>
                  <a:gd name="T47" fmla="*/ 2581 h 6874"/>
                  <a:gd name="T48" fmla="*/ 4058 w 7600"/>
                  <a:gd name="T49" fmla="*/ 3042 h 6874"/>
                  <a:gd name="T50" fmla="*/ 2842 w 7600"/>
                  <a:gd name="T51" fmla="*/ 2709 h 6874"/>
                  <a:gd name="T52" fmla="*/ 4751 w 7600"/>
                  <a:gd name="T53" fmla="*/ 2716 h 6874"/>
                  <a:gd name="T54" fmla="*/ 2396 w 7600"/>
                  <a:gd name="T55" fmla="*/ 3481 h 6874"/>
                  <a:gd name="T56" fmla="*/ 3194 w 7600"/>
                  <a:gd name="T57" fmla="*/ 4136 h 6874"/>
                  <a:gd name="T58" fmla="*/ 3367 w 7600"/>
                  <a:gd name="T59" fmla="*/ 5130 h 6874"/>
                  <a:gd name="T60" fmla="*/ 4234 w 7600"/>
                  <a:gd name="T61" fmla="*/ 5125 h 6874"/>
                  <a:gd name="T62" fmla="*/ 4407 w 7600"/>
                  <a:gd name="T63" fmla="*/ 4136 h 6874"/>
                  <a:gd name="T64" fmla="*/ 5190 w 7600"/>
                  <a:gd name="T65" fmla="*/ 3486 h 6874"/>
                  <a:gd name="T66" fmla="*/ 4234 w 7600"/>
                  <a:gd name="T67" fmla="*/ 5125 h 6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00" h="6874">
                    <a:moveTo>
                      <a:pt x="6315" y="2581"/>
                    </a:moveTo>
                    <a:cubicBezTo>
                      <a:pt x="6242" y="2538"/>
                      <a:pt x="6164" y="2500"/>
                      <a:pt x="6084" y="2465"/>
                    </a:cubicBezTo>
                    <a:cubicBezTo>
                      <a:pt x="6095" y="2373"/>
                      <a:pt x="6102" y="2281"/>
                      <a:pt x="6102" y="2189"/>
                    </a:cubicBezTo>
                    <a:cubicBezTo>
                      <a:pt x="6102" y="1224"/>
                      <a:pt x="5491" y="353"/>
                      <a:pt x="4583" y="25"/>
                    </a:cubicBezTo>
                    <a:cubicBezTo>
                      <a:pt x="4511" y="0"/>
                      <a:pt x="4431" y="33"/>
                      <a:pt x="4400" y="104"/>
                    </a:cubicBezTo>
                    <a:cubicBezTo>
                      <a:pt x="4370" y="174"/>
                      <a:pt x="4399" y="256"/>
                      <a:pt x="4467" y="290"/>
                    </a:cubicBezTo>
                    <a:cubicBezTo>
                      <a:pt x="4960" y="542"/>
                      <a:pt x="5267" y="1044"/>
                      <a:pt x="5267" y="1597"/>
                    </a:cubicBezTo>
                    <a:cubicBezTo>
                      <a:pt x="5267" y="1777"/>
                      <a:pt x="5234" y="1954"/>
                      <a:pt x="5170" y="2121"/>
                    </a:cubicBezTo>
                    <a:cubicBezTo>
                      <a:pt x="4796" y="1808"/>
                      <a:pt x="4315" y="1620"/>
                      <a:pt x="3791" y="1620"/>
                    </a:cubicBezTo>
                    <a:cubicBezTo>
                      <a:pt x="3274" y="1620"/>
                      <a:pt x="2798" y="1804"/>
                      <a:pt x="2426" y="2110"/>
                    </a:cubicBezTo>
                    <a:cubicBezTo>
                      <a:pt x="2364" y="1946"/>
                      <a:pt x="2332" y="1773"/>
                      <a:pt x="2332" y="1598"/>
                    </a:cubicBezTo>
                    <a:cubicBezTo>
                      <a:pt x="2332" y="1045"/>
                      <a:pt x="2639" y="544"/>
                      <a:pt x="3132" y="292"/>
                    </a:cubicBezTo>
                    <a:cubicBezTo>
                      <a:pt x="3200" y="257"/>
                      <a:pt x="3230" y="176"/>
                      <a:pt x="3199" y="105"/>
                    </a:cubicBezTo>
                    <a:cubicBezTo>
                      <a:pt x="3168" y="34"/>
                      <a:pt x="3088" y="1"/>
                      <a:pt x="3016" y="26"/>
                    </a:cubicBezTo>
                    <a:cubicBezTo>
                      <a:pt x="2108" y="354"/>
                      <a:pt x="1498" y="1224"/>
                      <a:pt x="1498" y="2190"/>
                    </a:cubicBezTo>
                    <a:cubicBezTo>
                      <a:pt x="1498" y="2281"/>
                      <a:pt x="1503" y="2373"/>
                      <a:pt x="1514" y="2465"/>
                    </a:cubicBezTo>
                    <a:cubicBezTo>
                      <a:pt x="1434" y="2500"/>
                      <a:pt x="1356" y="2538"/>
                      <a:pt x="1282" y="2582"/>
                    </a:cubicBezTo>
                    <a:cubicBezTo>
                      <a:pt x="448" y="3064"/>
                      <a:pt x="0" y="4026"/>
                      <a:pt x="171" y="4978"/>
                    </a:cubicBezTo>
                    <a:cubicBezTo>
                      <a:pt x="183" y="5049"/>
                      <a:pt x="244" y="5098"/>
                      <a:pt x="316" y="5098"/>
                    </a:cubicBezTo>
                    <a:cubicBezTo>
                      <a:pt x="396" y="5097"/>
                      <a:pt x="460" y="5033"/>
                      <a:pt x="460" y="4953"/>
                    </a:cubicBezTo>
                    <a:cubicBezTo>
                      <a:pt x="460" y="4945"/>
                      <a:pt x="460" y="4938"/>
                      <a:pt x="459" y="4932"/>
                    </a:cubicBezTo>
                    <a:cubicBezTo>
                      <a:pt x="436" y="4384"/>
                      <a:pt x="716" y="3873"/>
                      <a:pt x="1191" y="3598"/>
                    </a:cubicBezTo>
                    <a:cubicBezTo>
                      <a:pt x="1340" y="3512"/>
                      <a:pt x="1503" y="3454"/>
                      <a:pt x="1672" y="3425"/>
                    </a:cubicBezTo>
                    <a:cubicBezTo>
                      <a:pt x="1654" y="3537"/>
                      <a:pt x="1644" y="3653"/>
                      <a:pt x="1644" y="3770"/>
                    </a:cubicBezTo>
                    <a:cubicBezTo>
                      <a:pt x="1644" y="4700"/>
                      <a:pt x="2238" y="5493"/>
                      <a:pt x="3064" y="5793"/>
                    </a:cubicBezTo>
                    <a:cubicBezTo>
                      <a:pt x="2952" y="5932"/>
                      <a:pt x="2815" y="6050"/>
                      <a:pt x="2659" y="6141"/>
                    </a:cubicBezTo>
                    <a:cubicBezTo>
                      <a:pt x="2436" y="6269"/>
                      <a:pt x="2183" y="6337"/>
                      <a:pt x="1927" y="6337"/>
                    </a:cubicBezTo>
                    <a:cubicBezTo>
                      <a:pt x="1642" y="6337"/>
                      <a:pt x="1366" y="6256"/>
                      <a:pt x="1127" y="6101"/>
                    </a:cubicBezTo>
                    <a:cubicBezTo>
                      <a:pt x="1063" y="6060"/>
                      <a:pt x="978" y="6074"/>
                      <a:pt x="932" y="6136"/>
                    </a:cubicBezTo>
                    <a:cubicBezTo>
                      <a:pt x="887" y="6197"/>
                      <a:pt x="896" y="6284"/>
                      <a:pt x="955" y="6333"/>
                    </a:cubicBezTo>
                    <a:cubicBezTo>
                      <a:pt x="1370" y="6682"/>
                      <a:pt x="1896" y="6874"/>
                      <a:pt x="2440" y="6874"/>
                    </a:cubicBezTo>
                    <a:cubicBezTo>
                      <a:pt x="2842" y="6874"/>
                      <a:pt x="3239" y="6768"/>
                      <a:pt x="3588" y="6566"/>
                    </a:cubicBezTo>
                    <a:cubicBezTo>
                      <a:pt x="3662" y="6524"/>
                      <a:pt x="3734" y="6477"/>
                      <a:pt x="3803" y="6426"/>
                    </a:cubicBezTo>
                    <a:cubicBezTo>
                      <a:pt x="3872" y="6477"/>
                      <a:pt x="3944" y="6525"/>
                      <a:pt x="4018" y="6566"/>
                    </a:cubicBezTo>
                    <a:cubicBezTo>
                      <a:pt x="4367" y="6768"/>
                      <a:pt x="4764" y="6874"/>
                      <a:pt x="5166" y="6874"/>
                    </a:cubicBezTo>
                    <a:cubicBezTo>
                      <a:pt x="5710" y="6874"/>
                      <a:pt x="6236" y="6682"/>
                      <a:pt x="6651" y="6333"/>
                    </a:cubicBezTo>
                    <a:cubicBezTo>
                      <a:pt x="6710" y="6284"/>
                      <a:pt x="6719" y="6197"/>
                      <a:pt x="6674" y="6136"/>
                    </a:cubicBezTo>
                    <a:cubicBezTo>
                      <a:pt x="6628" y="6074"/>
                      <a:pt x="6543" y="6058"/>
                      <a:pt x="6479" y="6101"/>
                    </a:cubicBezTo>
                    <a:cubicBezTo>
                      <a:pt x="6240" y="6256"/>
                      <a:pt x="5963" y="6337"/>
                      <a:pt x="5679" y="6337"/>
                    </a:cubicBezTo>
                    <a:cubicBezTo>
                      <a:pt x="5423" y="6337"/>
                      <a:pt x="5171" y="6269"/>
                      <a:pt x="4947" y="6141"/>
                    </a:cubicBezTo>
                    <a:cubicBezTo>
                      <a:pt x="4790" y="6050"/>
                      <a:pt x="4651" y="5930"/>
                      <a:pt x="4538" y="5789"/>
                    </a:cubicBezTo>
                    <a:cubicBezTo>
                      <a:pt x="5359" y="5486"/>
                      <a:pt x="5946" y="4696"/>
                      <a:pt x="5946" y="3772"/>
                    </a:cubicBezTo>
                    <a:cubicBezTo>
                      <a:pt x="5946" y="3653"/>
                      <a:pt x="5935" y="3537"/>
                      <a:pt x="5918" y="3424"/>
                    </a:cubicBezTo>
                    <a:cubicBezTo>
                      <a:pt x="6092" y="3452"/>
                      <a:pt x="6260" y="3512"/>
                      <a:pt x="6415" y="3600"/>
                    </a:cubicBezTo>
                    <a:cubicBezTo>
                      <a:pt x="6895" y="3877"/>
                      <a:pt x="7175" y="4393"/>
                      <a:pt x="7147" y="4946"/>
                    </a:cubicBezTo>
                    <a:cubicBezTo>
                      <a:pt x="7143" y="5022"/>
                      <a:pt x="7199" y="5089"/>
                      <a:pt x="7275" y="5098"/>
                    </a:cubicBezTo>
                    <a:cubicBezTo>
                      <a:pt x="7351" y="5108"/>
                      <a:pt x="7420" y="5056"/>
                      <a:pt x="7434" y="4980"/>
                    </a:cubicBezTo>
                    <a:cubicBezTo>
                      <a:pt x="7600" y="4028"/>
                      <a:pt x="7152" y="3064"/>
                      <a:pt x="6315" y="2581"/>
                    </a:cubicBezTo>
                    <a:close/>
                    <a:moveTo>
                      <a:pt x="4751" y="2716"/>
                    </a:moveTo>
                    <a:cubicBezTo>
                      <a:pt x="4555" y="2882"/>
                      <a:pt x="4316" y="2997"/>
                      <a:pt x="4058" y="3042"/>
                    </a:cubicBezTo>
                    <a:cubicBezTo>
                      <a:pt x="3886" y="3073"/>
                      <a:pt x="3714" y="3073"/>
                      <a:pt x="3542" y="3042"/>
                    </a:cubicBezTo>
                    <a:cubicBezTo>
                      <a:pt x="3279" y="2996"/>
                      <a:pt x="3039" y="2880"/>
                      <a:pt x="2842" y="2709"/>
                    </a:cubicBezTo>
                    <a:cubicBezTo>
                      <a:pt x="3094" y="2482"/>
                      <a:pt x="3427" y="2345"/>
                      <a:pt x="3792" y="2345"/>
                    </a:cubicBezTo>
                    <a:cubicBezTo>
                      <a:pt x="4162" y="2344"/>
                      <a:pt x="4499" y="2485"/>
                      <a:pt x="4751" y="2716"/>
                    </a:cubicBezTo>
                    <a:close/>
                    <a:moveTo>
                      <a:pt x="2367" y="3770"/>
                    </a:moveTo>
                    <a:cubicBezTo>
                      <a:pt x="2367" y="3672"/>
                      <a:pt x="2378" y="3574"/>
                      <a:pt x="2396" y="3481"/>
                    </a:cubicBezTo>
                    <a:cubicBezTo>
                      <a:pt x="2642" y="3565"/>
                      <a:pt x="2864" y="3713"/>
                      <a:pt x="3036" y="3913"/>
                    </a:cubicBezTo>
                    <a:cubicBezTo>
                      <a:pt x="3096" y="3984"/>
                      <a:pt x="3150" y="4058"/>
                      <a:pt x="3194" y="4136"/>
                    </a:cubicBezTo>
                    <a:cubicBezTo>
                      <a:pt x="3235" y="4208"/>
                      <a:pt x="3271" y="4284"/>
                      <a:pt x="3300" y="4364"/>
                    </a:cubicBezTo>
                    <a:cubicBezTo>
                      <a:pt x="3392" y="4613"/>
                      <a:pt x="3412" y="4877"/>
                      <a:pt x="3367" y="5130"/>
                    </a:cubicBezTo>
                    <a:cubicBezTo>
                      <a:pt x="2787" y="4949"/>
                      <a:pt x="2367" y="4409"/>
                      <a:pt x="2367" y="3770"/>
                    </a:cubicBezTo>
                    <a:close/>
                    <a:moveTo>
                      <a:pt x="4234" y="5125"/>
                    </a:moveTo>
                    <a:cubicBezTo>
                      <a:pt x="4188" y="4872"/>
                      <a:pt x="4210" y="4610"/>
                      <a:pt x="4300" y="4364"/>
                    </a:cubicBezTo>
                    <a:cubicBezTo>
                      <a:pt x="4330" y="4284"/>
                      <a:pt x="4366" y="4206"/>
                      <a:pt x="4407" y="4136"/>
                    </a:cubicBezTo>
                    <a:cubicBezTo>
                      <a:pt x="4452" y="4058"/>
                      <a:pt x="4504" y="3984"/>
                      <a:pt x="4564" y="3913"/>
                    </a:cubicBezTo>
                    <a:cubicBezTo>
                      <a:pt x="4734" y="3716"/>
                      <a:pt x="4950" y="3570"/>
                      <a:pt x="5190" y="3486"/>
                    </a:cubicBezTo>
                    <a:cubicBezTo>
                      <a:pt x="5208" y="3578"/>
                      <a:pt x="5218" y="3673"/>
                      <a:pt x="5218" y="3770"/>
                    </a:cubicBezTo>
                    <a:cubicBezTo>
                      <a:pt x="5218" y="4404"/>
                      <a:pt x="4804" y="4940"/>
                      <a:pt x="4234" y="512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1" name="ïŝļiḑe"/>
              <p:cNvSpPr txBox="1"/>
              <p:nvPr/>
            </p:nvSpPr>
            <p:spPr>
              <a:xfrm>
                <a:off x="1385048" y="4891884"/>
                <a:ext cx="1783976" cy="361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>
                    <a:solidFill>
                      <a:schemeClr val="bg1">
                        <a:lumMod val="95000"/>
                      </a:schemeClr>
                    </a:solidFill>
                  </a:rPr>
                  <a:t>……</a:t>
                </a:r>
                <a:endParaRPr lang="en-US" altLang="zh-CN" sz="11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1427631" y="4669492"/>
                <a:ext cx="169881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ïṣļîḓè"/>
              <p:cNvSpPr/>
              <p:nvPr/>
            </p:nvSpPr>
            <p:spPr>
              <a:xfrm>
                <a:off x="1385048" y="3733875"/>
                <a:ext cx="1783976" cy="442647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2000" b="1" i="1" dirty="0">
                    <a:solidFill>
                      <a:schemeClr val="bg1">
                        <a:lumMod val="95000"/>
                      </a:schemeClr>
                    </a:solidFill>
                  </a:rPr>
                  <a:t>01</a:t>
                </a:r>
                <a:endParaRPr lang="en-US" altLang="zh-CN" sz="2000" b="1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4" name="iṧľíďê"/>
              <p:cNvSpPr txBox="1"/>
              <p:nvPr/>
            </p:nvSpPr>
            <p:spPr>
              <a:xfrm>
                <a:off x="1385048" y="4176522"/>
                <a:ext cx="1783976" cy="38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b="1" dirty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认识风险</a:t>
                </a:r>
                <a:endPara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iśḻiďè"/>
            <p:cNvGrpSpPr/>
            <p:nvPr/>
          </p:nvGrpSpPr>
          <p:grpSpPr>
            <a:xfrm>
              <a:off x="3953575" y="2573151"/>
              <a:ext cx="1909482" cy="2883834"/>
              <a:chOff x="3930977" y="2573151"/>
              <a:chExt cx="1909482" cy="2883834"/>
            </a:xfrm>
          </p:grpSpPr>
          <p:sp>
            <p:nvSpPr>
              <p:cNvPr id="26" name="îṣļíḓe"/>
              <p:cNvSpPr/>
              <p:nvPr/>
            </p:nvSpPr>
            <p:spPr>
              <a:xfrm>
                <a:off x="3930977" y="2573151"/>
                <a:ext cx="1909482" cy="2883834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íşľíḓé"/>
              <p:cNvSpPr/>
              <p:nvPr/>
            </p:nvSpPr>
            <p:spPr>
              <a:xfrm>
                <a:off x="4625789" y="2956611"/>
                <a:ext cx="394446" cy="393803"/>
              </a:xfrm>
              <a:custGeom>
                <a:avLst/>
                <a:gdLst>
                  <a:gd name="connsiteX0" fmla="*/ 303337 w 606580"/>
                  <a:gd name="connsiteY0" fmla="*/ 284297 h 605592"/>
                  <a:gd name="connsiteX1" fmla="*/ 284761 w 606580"/>
                  <a:gd name="connsiteY1" fmla="*/ 302842 h 605592"/>
                  <a:gd name="connsiteX2" fmla="*/ 303337 w 606580"/>
                  <a:gd name="connsiteY2" fmla="*/ 321387 h 605592"/>
                  <a:gd name="connsiteX3" fmla="*/ 321912 w 606580"/>
                  <a:gd name="connsiteY3" fmla="*/ 302842 h 605592"/>
                  <a:gd name="connsiteX4" fmla="*/ 303337 w 606580"/>
                  <a:gd name="connsiteY4" fmla="*/ 284297 h 605592"/>
                  <a:gd name="connsiteX5" fmla="*/ 303337 w 606580"/>
                  <a:gd name="connsiteY5" fmla="*/ 259539 h 605592"/>
                  <a:gd name="connsiteX6" fmla="*/ 346617 w 606580"/>
                  <a:gd name="connsiteY6" fmla="*/ 302842 h 605592"/>
                  <a:gd name="connsiteX7" fmla="*/ 303337 w 606580"/>
                  <a:gd name="connsiteY7" fmla="*/ 346052 h 605592"/>
                  <a:gd name="connsiteX8" fmla="*/ 259963 w 606580"/>
                  <a:gd name="connsiteY8" fmla="*/ 302842 h 605592"/>
                  <a:gd name="connsiteX9" fmla="*/ 303337 w 606580"/>
                  <a:gd name="connsiteY9" fmla="*/ 259539 h 605592"/>
                  <a:gd name="connsiteX10" fmla="*/ 290861 w 606580"/>
                  <a:gd name="connsiteY10" fmla="*/ 191638 h 605592"/>
                  <a:gd name="connsiteX11" fmla="*/ 290861 w 606580"/>
                  <a:gd name="connsiteY11" fmla="*/ 219911 h 605592"/>
                  <a:gd name="connsiteX12" fmla="*/ 282133 w 606580"/>
                  <a:gd name="connsiteY12" fmla="*/ 231777 h 605592"/>
                  <a:gd name="connsiteX13" fmla="*/ 268021 w 606580"/>
                  <a:gd name="connsiteY13" fmla="*/ 237524 h 605592"/>
                  <a:gd name="connsiteX14" fmla="*/ 253258 w 606580"/>
                  <a:gd name="connsiteY14" fmla="*/ 235485 h 605592"/>
                  <a:gd name="connsiteX15" fmla="*/ 233204 w 606580"/>
                  <a:gd name="connsiteY15" fmla="*/ 215369 h 605592"/>
                  <a:gd name="connsiteX16" fmla="*/ 215656 w 606580"/>
                  <a:gd name="connsiteY16" fmla="*/ 232889 h 605592"/>
                  <a:gd name="connsiteX17" fmla="*/ 235803 w 606580"/>
                  <a:gd name="connsiteY17" fmla="*/ 252912 h 605592"/>
                  <a:gd name="connsiteX18" fmla="*/ 237846 w 606580"/>
                  <a:gd name="connsiteY18" fmla="*/ 267652 h 605592"/>
                  <a:gd name="connsiteX19" fmla="*/ 232090 w 606580"/>
                  <a:gd name="connsiteY19" fmla="*/ 281742 h 605592"/>
                  <a:gd name="connsiteX20" fmla="*/ 220206 w 606580"/>
                  <a:gd name="connsiteY20" fmla="*/ 290456 h 605592"/>
                  <a:gd name="connsiteX21" fmla="*/ 191888 w 606580"/>
                  <a:gd name="connsiteY21" fmla="*/ 290456 h 605592"/>
                  <a:gd name="connsiteX22" fmla="*/ 191888 w 606580"/>
                  <a:gd name="connsiteY22" fmla="*/ 315206 h 605592"/>
                  <a:gd name="connsiteX23" fmla="*/ 220206 w 606580"/>
                  <a:gd name="connsiteY23" fmla="*/ 315206 h 605592"/>
                  <a:gd name="connsiteX24" fmla="*/ 232090 w 606580"/>
                  <a:gd name="connsiteY24" fmla="*/ 324013 h 605592"/>
                  <a:gd name="connsiteX25" fmla="*/ 237846 w 606580"/>
                  <a:gd name="connsiteY25" fmla="*/ 338103 h 605592"/>
                  <a:gd name="connsiteX26" fmla="*/ 235803 w 606580"/>
                  <a:gd name="connsiteY26" fmla="*/ 352750 h 605592"/>
                  <a:gd name="connsiteX27" fmla="*/ 215656 w 606580"/>
                  <a:gd name="connsiteY27" fmla="*/ 372773 h 605592"/>
                  <a:gd name="connsiteX28" fmla="*/ 233204 w 606580"/>
                  <a:gd name="connsiteY28" fmla="*/ 390200 h 605592"/>
                  <a:gd name="connsiteX29" fmla="*/ 253351 w 606580"/>
                  <a:gd name="connsiteY29" fmla="*/ 370270 h 605592"/>
                  <a:gd name="connsiteX30" fmla="*/ 267835 w 606580"/>
                  <a:gd name="connsiteY30" fmla="*/ 368045 h 605592"/>
                  <a:gd name="connsiteX31" fmla="*/ 282040 w 606580"/>
                  <a:gd name="connsiteY31" fmla="*/ 373978 h 605592"/>
                  <a:gd name="connsiteX32" fmla="*/ 290861 w 606580"/>
                  <a:gd name="connsiteY32" fmla="*/ 385751 h 605592"/>
                  <a:gd name="connsiteX33" fmla="*/ 290861 w 606580"/>
                  <a:gd name="connsiteY33" fmla="*/ 414117 h 605592"/>
                  <a:gd name="connsiteX34" fmla="*/ 315650 w 606580"/>
                  <a:gd name="connsiteY34" fmla="*/ 414117 h 605592"/>
                  <a:gd name="connsiteX35" fmla="*/ 315650 w 606580"/>
                  <a:gd name="connsiteY35" fmla="*/ 385751 h 605592"/>
                  <a:gd name="connsiteX36" fmla="*/ 324470 w 606580"/>
                  <a:gd name="connsiteY36" fmla="*/ 373978 h 605592"/>
                  <a:gd name="connsiteX37" fmla="*/ 338582 w 606580"/>
                  <a:gd name="connsiteY37" fmla="*/ 368138 h 605592"/>
                  <a:gd name="connsiteX38" fmla="*/ 353252 w 606580"/>
                  <a:gd name="connsiteY38" fmla="*/ 370270 h 605592"/>
                  <a:gd name="connsiteX39" fmla="*/ 373306 w 606580"/>
                  <a:gd name="connsiteY39" fmla="*/ 390293 h 605592"/>
                  <a:gd name="connsiteX40" fmla="*/ 390761 w 606580"/>
                  <a:gd name="connsiteY40" fmla="*/ 372773 h 605592"/>
                  <a:gd name="connsiteX41" fmla="*/ 370799 w 606580"/>
                  <a:gd name="connsiteY41" fmla="*/ 352750 h 605592"/>
                  <a:gd name="connsiteX42" fmla="*/ 368664 w 606580"/>
                  <a:gd name="connsiteY42" fmla="*/ 338103 h 605592"/>
                  <a:gd name="connsiteX43" fmla="*/ 374513 w 606580"/>
                  <a:gd name="connsiteY43" fmla="*/ 324013 h 605592"/>
                  <a:gd name="connsiteX44" fmla="*/ 386304 w 606580"/>
                  <a:gd name="connsiteY44" fmla="*/ 315206 h 605592"/>
                  <a:gd name="connsiteX45" fmla="*/ 414715 w 606580"/>
                  <a:gd name="connsiteY45" fmla="*/ 315206 h 605592"/>
                  <a:gd name="connsiteX46" fmla="*/ 414715 w 606580"/>
                  <a:gd name="connsiteY46" fmla="*/ 290456 h 605592"/>
                  <a:gd name="connsiteX47" fmla="*/ 386304 w 606580"/>
                  <a:gd name="connsiteY47" fmla="*/ 290456 h 605592"/>
                  <a:gd name="connsiteX48" fmla="*/ 374513 w 606580"/>
                  <a:gd name="connsiteY48" fmla="*/ 281742 h 605592"/>
                  <a:gd name="connsiteX49" fmla="*/ 368664 w 606580"/>
                  <a:gd name="connsiteY49" fmla="*/ 267652 h 605592"/>
                  <a:gd name="connsiteX50" fmla="*/ 370799 w 606580"/>
                  <a:gd name="connsiteY50" fmla="*/ 252912 h 605592"/>
                  <a:gd name="connsiteX51" fmla="*/ 390854 w 606580"/>
                  <a:gd name="connsiteY51" fmla="*/ 232889 h 605592"/>
                  <a:gd name="connsiteX52" fmla="*/ 373306 w 606580"/>
                  <a:gd name="connsiteY52" fmla="*/ 215369 h 605592"/>
                  <a:gd name="connsiteX53" fmla="*/ 353252 w 606580"/>
                  <a:gd name="connsiteY53" fmla="*/ 235485 h 605592"/>
                  <a:gd name="connsiteX54" fmla="*/ 338582 w 606580"/>
                  <a:gd name="connsiteY54" fmla="*/ 237524 h 605592"/>
                  <a:gd name="connsiteX55" fmla="*/ 324470 w 606580"/>
                  <a:gd name="connsiteY55" fmla="*/ 231777 h 605592"/>
                  <a:gd name="connsiteX56" fmla="*/ 315650 w 606580"/>
                  <a:gd name="connsiteY56" fmla="*/ 219911 h 605592"/>
                  <a:gd name="connsiteX57" fmla="*/ 315650 w 606580"/>
                  <a:gd name="connsiteY57" fmla="*/ 191638 h 605592"/>
                  <a:gd name="connsiteX58" fmla="*/ 278512 w 606580"/>
                  <a:gd name="connsiteY58" fmla="*/ 166887 h 605592"/>
                  <a:gd name="connsiteX59" fmla="*/ 327998 w 606580"/>
                  <a:gd name="connsiteY59" fmla="*/ 166887 h 605592"/>
                  <a:gd name="connsiteX60" fmla="*/ 340439 w 606580"/>
                  <a:gd name="connsiteY60" fmla="*/ 179216 h 605592"/>
                  <a:gd name="connsiteX61" fmla="*/ 340439 w 606580"/>
                  <a:gd name="connsiteY61" fmla="*/ 211197 h 605592"/>
                  <a:gd name="connsiteX62" fmla="*/ 341925 w 606580"/>
                  <a:gd name="connsiteY62" fmla="*/ 211754 h 605592"/>
                  <a:gd name="connsiteX63" fmla="*/ 364579 w 606580"/>
                  <a:gd name="connsiteY63" fmla="*/ 189135 h 605592"/>
                  <a:gd name="connsiteX64" fmla="*/ 373306 w 606580"/>
                  <a:gd name="connsiteY64" fmla="*/ 185520 h 605592"/>
                  <a:gd name="connsiteX65" fmla="*/ 382126 w 606580"/>
                  <a:gd name="connsiteY65" fmla="*/ 189135 h 605592"/>
                  <a:gd name="connsiteX66" fmla="*/ 417129 w 606580"/>
                  <a:gd name="connsiteY66" fmla="*/ 224175 h 605592"/>
                  <a:gd name="connsiteX67" fmla="*/ 420750 w 606580"/>
                  <a:gd name="connsiteY67" fmla="*/ 232889 h 605592"/>
                  <a:gd name="connsiteX68" fmla="*/ 417129 w 606580"/>
                  <a:gd name="connsiteY68" fmla="*/ 241603 h 605592"/>
                  <a:gd name="connsiteX69" fmla="*/ 394475 w 606580"/>
                  <a:gd name="connsiteY69" fmla="*/ 264222 h 605592"/>
                  <a:gd name="connsiteX70" fmla="*/ 395125 w 606580"/>
                  <a:gd name="connsiteY70" fmla="*/ 265798 h 605592"/>
                  <a:gd name="connsiteX71" fmla="*/ 427063 w 606580"/>
                  <a:gd name="connsiteY71" fmla="*/ 265798 h 605592"/>
                  <a:gd name="connsiteX72" fmla="*/ 439411 w 606580"/>
                  <a:gd name="connsiteY72" fmla="*/ 278127 h 605592"/>
                  <a:gd name="connsiteX73" fmla="*/ 439411 w 606580"/>
                  <a:gd name="connsiteY73" fmla="*/ 327536 h 605592"/>
                  <a:gd name="connsiteX74" fmla="*/ 427063 w 606580"/>
                  <a:gd name="connsiteY74" fmla="*/ 339957 h 605592"/>
                  <a:gd name="connsiteX75" fmla="*/ 395125 w 606580"/>
                  <a:gd name="connsiteY75" fmla="*/ 339957 h 605592"/>
                  <a:gd name="connsiteX76" fmla="*/ 394475 w 606580"/>
                  <a:gd name="connsiteY76" fmla="*/ 341440 h 605592"/>
                  <a:gd name="connsiteX77" fmla="*/ 417036 w 606580"/>
                  <a:gd name="connsiteY77" fmla="*/ 364059 h 605592"/>
                  <a:gd name="connsiteX78" fmla="*/ 417036 w 606580"/>
                  <a:gd name="connsiteY78" fmla="*/ 381487 h 605592"/>
                  <a:gd name="connsiteX79" fmla="*/ 382126 w 606580"/>
                  <a:gd name="connsiteY79" fmla="*/ 416527 h 605592"/>
                  <a:gd name="connsiteX80" fmla="*/ 373306 w 606580"/>
                  <a:gd name="connsiteY80" fmla="*/ 420142 h 605592"/>
                  <a:gd name="connsiteX81" fmla="*/ 364579 w 606580"/>
                  <a:gd name="connsiteY81" fmla="*/ 416527 h 605592"/>
                  <a:gd name="connsiteX82" fmla="*/ 341925 w 606580"/>
                  <a:gd name="connsiteY82" fmla="*/ 393908 h 605592"/>
                  <a:gd name="connsiteX83" fmla="*/ 340439 w 606580"/>
                  <a:gd name="connsiteY83" fmla="*/ 394557 h 605592"/>
                  <a:gd name="connsiteX84" fmla="*/ 340439 w 606580"/>
                  <a:gd name="connsiteY84" fmla="*/ 426446 h 605592"/>
                  <a:gd name="connsiteX85" fmla="*/ 327998 w 606580"/>
                  <a:gd name="connsiteY85" fmla="*/ 438775 h 605592"/>
                  <a:gd name="connsiteX86" fmla="*/ 278512 w 606580"/>
                  <a:gd name="connsiteY86" fmla="*/ 438775 h 605592"/>
                  <a:gd name="connsiteX87" fmla="*/ 266164 w 606580"/>
                  <a:gd name="connsiteY87" fmla="*/ 426446 h 605592"/>
                  <a:gd name="connsiteX88" fmla="*/ 266164 w 606580"/>
                  <a:gd name="connsiteY88" fmla="*/ 394557 h 605592"/>
                  <a:gd name="connsiteX89" fmla="*/ 264586 w 606580"/>
                  <a:gd name="connsiteY89" fmla="*/ 393908 h 605592"/>
                  <a:gd name="connsiteX90" fmla="*/ 241931 w 606580"/>
                  <a:gd name="connsiteY90" fmla="*/ 416434 h 605592"/>
                  <a:gd name="connsiteX91" fmla="*/ 224476 w 606580"/>
                  <a:gd name="connsiteY91" fmla="*/ 416434 h 605592"/>
                  <a:gd name="connsiteX92" fmla="*/ 189474 w 606580"/>
                  <a:gd name="connsiteY92" fmla="*/ 381579 h 605592"/>
                  <a:gd name="connsiteX93" fmla="*/ 185760 w 606580"/>
                  <a:gd name="connsiteY93" fmla="*/ 372773 h 605592"/>
                  <a:gd name="connsiteX94" fmla="*/ 189381 w 606580"/>
                  <a:gd name="connsiteY94" fmla="*/ 364059 h 605592"/>
                  <a:gd name="connsiteX95" fmla="*/ 212035 w 606580"/>
                  <a:gd name="connsiteY95" fmla="*/ 341440 h 605592"/>
                  <a:gd name="connsiteX96" fmla="*/ 211478 w 606580"/>
                  <a:gd name="connsiteY96" fmla="*/ 339957 h 605592"/>
                  <a:gd name="connsiteX97" fmla="*/ 179447 w 606580"/>
                  <a:gd name="connsiteY97" fmla="*/ 339957 h 605592"/>
                  <a:gd name="connsiteX98" fmla="*/ 167099 w 606580"/>
                  <a:gd name="connsiteY98" fmla="*/ 327536 h 605592"/>
                  <a:gd name="connsiteX99" fmla="*/ 167099 w 606580"/>
                  <a:gd name="connsiteY99" fmla="*/ 278127 h 605592"/>
                  <a:gd name="connsiteX100" fmla="*/ 179447 w 606580"/>
                  <a:gd name="connsiteY100" fmla="*/ 265798 h 605592"/>
                  <a:gd name="connsiteX101" fmla="*/ 211478 w 606580"/>
                  <a:gd name="connsiteY101" fmla="*/ 265798 h 605592"/>
                  <a:gd name="connsiteX102" fmla="*/ 212035 w 606580"/>
                  <a:gd name="connsiteY102" fmla="*/ 264222 h 605592"/>
                  <a:gd name="connsiteX103" fmla="*/ 189381 w 606580"/>
                  <a:gd name="connsiteY103" fmla="*/ 241603 h 605592"/>
                  <a:gd name="connsiteX104" fmla="*/ 189381 w 606580"/>
                  <a:gd name="connsiteY104" fmla="*/ 224175 h 605592"/>
                  <a:gd name="connsiteX105" fmla="*/ 224476 w 606580"/>
                  <a:gd name="connsiteY105" fmla="*/ 189135 h 605592"/>
                  <a:gd name="connsiteX106" fmla="*/ 233204 w 606580"/>
                  <a:gd name="connsiteY106" fmla="*/ 185520 h 605592"/>
                  <a:gd name="connsiteX107" fmla="*/ 241931 w 606580"/>
                  <a:gd name="connsiteY107" fmla="*/ 189135 h 605592"/>
                  <a:gd name="connsiteX108" fmla="*/ 264586 w 606580"/>
                  <a:gd name="connsiteY108" fmla="*/ 211754 h 605592"/>
                  <a:gd name="connsiteX109" fmla="*/ 266164 w 606580"/>
                  <a:gd name="connsiteY109" fmla="*/ 211197 h 605592"/>
                  <a:gd name="connsiteX110" fmla="*/ 266164 w 606580"/>
                  <a:gd name="connsiteY110" fmla="*/ 179216 h 605592"/>
                  <a:gd name="connsiteX111" fmla="*/ 278512 w 606580"/>
                  <a:gd name="connsiteY111" fmla="*/ 166887 h 605592"/>
                  <a:gd name="connsiteX112" fmla="*/ 290860 w 606580"/>
                  <a:gd name="connsiteY112" fmla="*/ 74518 h 605592"/>
                  <a:gd name="connsiteX113" fmla="*/ 210271 w 606580"/>
                  <a:gd name="connsiteY113" fmla="*/ 93800 h 605592"/>
                  <a:gd name="connsiteX114" fmla="*/ 143888 w 606580"/>
                  <a:gd name="connsiteY114" fmla="*/ 138575 h 605592"/>
                  <a:gd name="connsiteX115" fmla="*/ 188267 w 606580"/>
                  <a:gd name="connsiteY115" fmla="*/ 182794 h 605592"/>
                  <a:gd name="connsiteX116" fmla="*/ 170720 w 606580"/>
                  <a:gd name="connsiteY116" fmla="*/ 200314 h 605592"/>
                  <a:gd name="connsiteX117" fmla="*/ 127083 w 606580"/>
                  <a:gd name="connsiteY117" fmla="*/ 156744 h 605592"/>
                  <a:gd name="connsiteX118" fmla="*/ 74626 w 606580"/>
                  <a:gd name="connsiteY118" fmla="*/ 290420 h 605592"/>
                  <a:gd name="connsiteX119" fmla="*/ 136182 w 606580"/>
                  <a:gd name="connsiteY119" fmla="*/ 290420 h 605592"/>
                  <a:gd name="connsiteX120" fmla="*/ 136182 w 606580"/>
                  <a:gd name="connsiteY120" fmla="*/ 315172 h 605592"/>
                  <a:gd name="connsiteX121" fmla="*/ 74626 w 606580"/>
                  <a:gd name="connsiteY121" fmla="*/ 315172 h 605592"/>
                  <a:gd name="connsiteX122" fmla="*/ 129961 w 606580"/>
                  <a:gd name="connsiteY122" fmla="*/ 452185 h 605592"/>
                  <a:gd name="connsiteX123" fmla="*/ 170720 w 606580"/>
                  <a:gd name="connsiteY123" fmla="*/ 411489 h 605592"/>
                  <a:gd name="connsiteX124" fmla="*/ 188267 w 606580"/>
                  <a:gd name="connsiteY124" fmla="*/ 429009 h 605592"/>
                  <a:gd name="connsiteX125" fmla="*/ 147137 w 606580"/>
                  <a:gd name="connsiteY125" fmla="*/ 469984 h 605592"/>
                  <a:gd name="connsiteX126" fmla="*/ 290860 w 606580"/>
                  <a:gd name="connsiteY126" fmla="*/ 531167 h 605592"/>
                  <a:gd name="connsiteX127" fmla="*/ 290860 w 606580"/>
                  <a:gd name="connsiteY127" fmla="*/ 469705 h 605592"/>
                  <a:gd name="connsiteX128" fmla="*/ 315649 w 606580"/>
                  <a:gd name="connsiteY128" fmla="*/ 469705 h 605592"/>
                  <a:gd name="connsiteX129" fmla="*/ 315649 w 606580"/>
                  <a:gd name="connsiteY129" fmla="*/ 531167 h 605592"/>
                  <a:gd name="connsiteX130" fmla="*/ 456215 w 606580"/>
                  <a:gd name="connsiteY130" fmla="*/ 473043 h 605592"/>
                  <a:gd name="connsiteX131" fmla="*/ 412114 w 606580"/>
                  <a:gd name="connsiteY131" fmla="*/ 429009 h 605592"/>
                  <a:gd name="connsiteX132" fmla="*/ 429662 w 606580"/>
                  <a:gd name="connsiteY132" fmla="*/ 411489 h 605592"/>
                  <a:gd name="connsiteX133" fmla="*/ 473762 w 606580"/>
                  <a:gd name="connsiteY133" fmla="*/ 455522 h 605592"/>
                  <a:gd name="connsiteX134" fmla="*/ 531975 w 606580"/>
                  <a:gd name="connsiteY134" fmla="*/ 315172 h 605592"/>
                  <a:gd name="connsiteX135" fmla="*/ 470420 w 606580"/>
                  <a:gd name="connsiteY135" fmla="*/ 315172 h 605592"/>
                  <a:gd name="connsiteX136" fmla="*/ 470420 w 606580"/>
                  <a:gd name="connsiteY136" fmla="*/ 290420 h 605592"/>
                  <a:gd name="connsiteX137" fmla="*/ 531975 w 606580"/>
                  <a:gd name="connsiteY137" fmla="*/ 290420 h 605592"/>
                  <a:gd name="connsiteX138" fmla="*/ 476548 w 606580"/>
                  <a:gd name="connsiteY138" fmla="*/ 153500 h 605592"/>
                  <a:gd name="connsiteX139" fmla="*/ 429662 w 606580"/>
                  <a:gd name="connsiteY139" fmla="*/ 200314 h 605592"/>
                  <a:gd name="connsiteX140" fmla="*/ 412114 w 606580"/>
                  <a:gd name="connsiteY140" fmla="*/ 182794 h 605592"/>
                  <a:gd name="connsiteX141" fmla="*/ 459372 w 606580"/>
                  <a:gd name="connsiteY141" fmla="*/ 135701 h 605592"/>
                  <a:gd name="connsiteX142" fmla="*/ 315649 w 606580"/>
                  <a:gd name="connsiteY142" fmla="*/ 74518 h 605592"/>
                  <a:gd name="connsiteX143" fmla="*/ 315649 w 606580"/>
                  <a:gd name="connsiteY143" fmla="*/ 135979 h 605592"/>
                  <a:gd name="connsiteX144" fmla="*/ 290860 w 606580"/>
                  <a:gd name="connsiteY144" fmla="*/ 135979 h 605592"/>
                  <a:gd name="connsiteX145" fmla="*/ 303301 w 606580"/>
                  <a:gd name="connsiteY145" fmla="*/ 49396 h 605592"/>
                  <a:gd name="connsiteX146" fmla="*/ 557043 w 606580"/>
                  <a:gd name="connsiteY146" fmla="*/ 302842 h 605592"/>
                  <a:gd name="connsiteX147" fmla="*/ 482768 w 606580"/>
                  <a:gd name="connsiteY147" fmla="*/ 482035 h 605592"/>
                  <a:gd name="connsiteX148" fmla="*/ 303301 w 606580"/>
                  <a:gd name="connsiteY148" fmla="*/ 556196 h 605592"/>
                  <a:gd name="connsiteX149" fmla="*/ 202379 w 606580"/>
                  <a:gd name="connsiteY149" fmla="*/ 535338 h 605592"/>
                  <a:gd name="connsiteX150" fmla="*/ 120677 w 606580"/>
                  <a:gd name="connsiteY150" fmla="*/ 478605 h 605592"/>
                  <a:gd name="connsiteX151" fmla="*/ 49466 w 606580"/>
                  <a:gd name="connsiteY151" fmla="*/ 302842 h 605592"/>
                  <a:gd name="connsiteX152" fmla="*/ 117427 w 606580"/>
                  <a:gd name="connsiteY152" fmla="*/ 130232 h 605592"/>
                  <a:gd name="connsiteX153" fmla="*/ 200151 w 606580"/>
                  <a:gd name="connsiteY153" fmla="*/ 71181 h 605592"/>
                  <a:gd name="connsiteX154" fmla="*/ 303301 w 606580"/>
                  <a:gd name="connsiteY154" fmla="*/ 49396 h 605592"/>
                  <a:gd name="connsiteX155" fmla="*/ 303337 w 606580"/>
                  <a:gd name="connsiteY155" fmla="*/ 24750 h 605592"/>
                  <a:gd name="connsiteX156" fmla="*/ 106311 w 606580"/>
                  <a:gd name="connsiteY156" fmla="*/ 106138 h 605592"/>
                  <a:gd name="connsiteX157" fmla="*/ 24790 w 606580"/>
                  <a:gd name="connsiteY157" fmla="*/ 302842 h 605592"/>
                  <a:gd name="connsiteX158" fmla="*/ 106311 w 606580"/>
                  <a:gd name="connsiteY158" fmla="*/ 499454 h 605592"/>
                  <a:gd name="connsiteX159" fmla="*/ 303337 w 606580"/>
                  <a:gd name="connsiteY159" fmla="*/ 580935 h 605592"/>
                  <a:gd name="connsiteX160" fmla="*/ 500269 w 606580"/>
                  <a:gd name="connsiteY160" fmla="*/ 499454 h 605592"/>
                  <a:gd name="connsiteX161" fmla="*/ 581882 w 606580"/>
                  <a:gd name="connsiteY161" fmla="*/ 302842 h 605592"/>
                  <a:gd name="connsiteX162" fmla="*/ 500269 w 606580"/>
                  <a:gd name="connsiteY162" fmla="*/ 106138 h 605592"/>
                  <a:gd name="connsiteX163" fmla="*/ 303337 w 606580"/>
                  <a:gd name="connsiteY163" fmla="*/ 24750 h 605592"/>
                  <a:gd name="connsiteX164" fmla="*/ 303337 w 606580"/>
                  <a:gd name="connsiteY164" fmla="*/ 0 h 605592"/>
                  <a:gd name="connsiteX165" fmla="*/ 517817 w 606580"/>
                  <a:gd name="connsiteY165" fmla="*/ 88711 h 605592"/>
                  <a:gd name="connsiteX166" fmla="*/ 606580 w 606580"/>
                  <a:gd name="connsiteY166" fmla="*/ 302842 h 605592"/>
                  <a:gd name="connsiteX167" fmla="*/ 517817 w 606580"/>
                  <a:gd name="connsiteY167" fmla="*/ 516973 h 605592"/>
                  <a:gd name="connsiteX168" fmla="*/ 303337 w 606580"/>
                  <a:gd name="connsiteY168" fmla="*/ 605592 h 605592"/>
                  <a:gd name="connsiteX169" fmla="*/ 88856 w 606580"/>
                  <a:gd name="connsiteY169" fmla="*/ 516973 h 605592"/>
                  <a:gd name="connsiteX170" fmla="*/ 0 w 606580"/>
                  <a:gd name="connsiteY170" fmla="*/ 302842 h 605592"/>
                  <a:gd name="connsiteX171" fmla="*/ 88856 w 606580"/>
                  <a:gd name="connsiteY171" fmla="*/ 88711 h 605592"/>
                  <a:gd name="connsiteX172" fmla="*/ 303337 w 606580"/>
                  <a:gd name="connsiteY172" fmla="*/ 0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606580" h="605592">
                    <a:moveTo>
                      <a:pt x="303337" y="284297"/>
                    </a:moveTo>
                    <a:cubicBezTo>
                      <a:pt x="293027" y="284297"/>
                      <a:pt x="284761" y="292549"/>
                      <a:pt x="284761" y="302842"/>
                    </a:cubicBezTo>
                    <a:cubicBezTo>
                      <a:pt x="284761" y="313042"/>
                      <a:pt x="293027" y="321387"/>
                      <a:pt x="303337" y="321387"/>
                    </a:cubicBezTo>
                    <a:cubicBezTo>
                      <a:pt x="313553" y="321387"/>
                      <a:pt x="321912" y="313042"/>
                      <a:pt x="321912" y="302842"/>
                    </a:cubicBezTo>
                    <a:cubicBezTo>
                      <a:pt x="321912" y="292549"/>
                      <a:pt x="313553" y="284297"/>
                      <a:pt x="303337" y="284297"/>
                    </a:cubicBezTo>
                    <a:close/>
                    <a:moveTo>
                      <a:pt x="303337" y="259539"/>
                    </a:moveTo>
                    <a:cubicBezTo>
                      <a:pt x="327206" y="259539"/>
                      <a:pt x="346617" y="278919"/>
                      <a:pt x="346617" y="302842"/>
                    </a:cubicBezTo>
                    <a:cubicBezTo>
                      <a:pt x="346617" y="326672"/>
                      <a:pt x="327206" y="346052"/>
                      <a:pt x="303337" y="346052"/>
                    </a:cubicBezTo>
                    <a:cubicBezTo>
                      <a:pt x="279374" y="346052"/>
                      <a:pt x="259963" y="326672"/>
                      <a:pt x="259963" y="302842"/>
                    </a:cubicBezTo>
                    <a:cubicBezTo>
                      <a:pt x="259963" y="278919"/>
                      <a:pt x="279374" y="259539"/>
                      <a:pt x="303337" y="259539"/>
                    </a:cubicBezTo>
                    <a:close/>
                    <a:moveTo>
                      <a:pt x="290861" y="191638"/>
                    </a:moveTo>
                    <a:lnTo>
                      <a:pt x="290861" y="219911"/>
                    </a:lnTo>
                    <a:cubicBezTo>
                      <a:pt x="290861" y="225380"/>
                      <a:pt x="287332" y="230108"/>
                      <a:pt x="282133" y="231777"/>
                    </a:cubicBezTo>
                    <a:cubicBezTo>
                      <a:pt x="276934" y="233353"/>
                      <a:pt x="272199" y="235299"/>
                      <a:pt x="268021" y="237524"/>
                    </a:cubicBezTo>
                    <a:cubicBezTo>
                      <a:pt x="263193" y="240212"/>
                      <a:pt x="257158" y="239285"/>
                      <a:pt x="253258" y="235485"/>
                    </a:cubicBezTo>
                    <a:lnTo>
                      <a:pt x="233204" y="215369"/>
                    </a:lnTo>
                    <a:lnTo>
                      <a:pt x="215656" y="232889"/>
                    </a:lnTo>
                    <a:lnTo>
                      <a:pt x="235803" y="252912"/>
                    </a:lnTo>
                    <a:cubicBezTo>
                      <a:pt x="239610" y="256806"/>
                      <a:pt x="240539" y="262831"/>
                      <a:pt x="237846" y="267652"/>
                    </a:cubicBezTo>
                    <a:cubicBezTo>
                      <a:pt x="235618" y="271823"/>
                      <a:pt x="233668" y="276551"/>
                      <a:pt x="232090" y="281742"/>
                    </a:cubicBezTo>
                    <a:cubicBezTo>
                      <a:pt x="230418" y="286933"/>
                      <a:pt x="225683" y="290456"/>
                      <a:pt x="220206" y="290456"/>
                    </a:cubicBezTo>
                    <a:lnTo>
                      <a:pt x="191888" y="290456"/>
                    </a:lnTo>
                    <a:lnTo>
                      <a:pt x="191888" y="315206"/>
                    </a:lnTo>
                    <a:lnTo>
                      <a:pt x="220206" y="315206"/>
                    </a:lnTo>
                    <a:cubicBezTo>
                      <a:pt x="225683" y="315206"/>
                      <a:pt x="230418" y="318729"/>
                      <a:pt x="232090" y="324013"/>
                    </a:cubicBezTo>
                    <a:cubicBezTo>
                      <a:pt x="233668" y="329204"/>
                      <a:pt x="235618" y="333932"/>
                      <a:pt x="237846" y="338103"/>
                    </a:cubicBezTo>
                    <a:cubicBezTo>
                      <a:pt x="240539" y="342924"/>
                      <a:pt x="239610" y="348856"/>
                      <a:pt x="235803" y="352750"/>
                    </a:cubicBezTo>
                    <a:lnTo>
                      <a:pt x="215656" y="372773"/>
                    </a:lnTo>
                    <a:lnTo>
                      <a:pt x="233204" y="390200"/>
                    </a:lnTo>
                    <a:lnTo>
                      <a:pt x="253351" y="370270"/>
                    </a:lnTo>
                    <a:cubicBezTo>
                      <a:pt x="257158" y="366377"/>
                      <a:pt x="263007" y="365542"/>
                      <a:pt x="267835" y="368045"/>
                    </a:cubicBezTo>
                    <a:cubicBezTo>
                      <a:pt x="272756" y="370641"/>
                      <a:pt x="277398" y="372588"/>
                      <a:pt x="282040" y="373978"/>
                    </a:cubicBezTo>
                    <a:cubicBezTo>
                      <a:pt x="287332" y="375461"/>
                      <a:pt x="290861" y="380282"/>
                      <a:pt x="290861" y="385751"/>
                    </a:cubicBezTo>
                    <a:lnTo>
                      <a:pt x="290861" y="414117"/>
                    </a:lnTo>
                    <a:lnTo>
                      <a:pt x="315650" y="414117"/>
                    </a:lnTo>
                    <a:lnTo>
                      <a:pt x="315650" y="385751"/>
                    </a:lnTo>
                    <a:cubicBezTo>
                      <a:pt x="315650" y="380374"/>
                      <a:pt x="319178" y="375554"/>
                      <a:pt x="324470" y="373978"/>
                    </a:cubicBezTo>
                    <a:cubicBezTo>
                      <a:pt x="329669" y="372402"/>
                      <a:pt x="334404" y="370455"/>
                      <a:pt x="338582" y="368138"/>
                    </a:cubicBezTo>
                    <a:cubicBezTo>
                      <a:pt x="343410" y="365542"/>
                      <a:pt x="349352" y="366377"/>
                      <a:pt x="353252" y="370270"/>
                    </a:cubicBezTo>
                    <a:lnTo>
                      <a:pt x="373306" y="390293"/>
                    </a:lnTo>
                    <a:lnTo>
                      <a:pt x="390761" y="372773"/>
                    </a:lnTo>
                    <a:lnTo>
                      <a:pt x="370799" y="352750"/>
                    </a:lnTo>
                    <a:cubicBezTo>
                      <a:pt x="366900" y="348856"/>
                      <a:pt x="366064" y="342831"/>
                      <a:pt x="368664" y="338103"/>
                    </a:cubicBezTo>
                    <a:cubicBezTo>
                      <a:pt x="370985" y="333932"/>
                      <a:pt x="372935" y="329204"/>
                      <a:pt x="374513" y="324013"/>
                    </a:cubicBezTo>
                    <a:cubicBezTo>
                      <a:pt x="376092" y="318729"/>
                      <a:pt x="380919" y="315206"/>
                      <a:pt x="386304" y="315206"/>
                    </a:cubicBezTo>
                    <a:lnTo>
                      <a:pt x="414715" y="315206"/>
                    </a:lnTo>
                    <a:lnTo>
                      <a:pt x="414715" y="290456"/>
                    </a:lnTo>
                    <a:lnTo>
                      <a:pt x="386304" y="290456"/>
                    </a:lnTo>
                    <a:cubicBezTo>
                      <a:pt x="380919" y="290456"/>
                      <a:pt x="376092" y="286933"/>
                      <a:pt x="374513" y="281742"/>
                    </a:cubicBezTo>
                    <a:cubicBezTo>
                      <a:pt x="372935" y="276551"/>
                      <a:pt x="370985" y="271823"/>
                      <a:pt x="368664" y="267652"/>
                    </a:cubicBezTo>
                    <a:cubicBezTo>
                      <a:pt x="366064" y="262831"/>
                      <a:pt x="366900" y="256806"/>
                      <a:pt x="370799" y="252912"/>
                    </a:cubicBezTo>
                    <a:lnTo>
                      <a:pt x="390854" y="232889"/>
                    </a:lnTo>
                    <a:lnTo>
                      <a:pt x="373306" y="215369"/>
                    </a:lnTo>
                    <a:lnTo>
                      <a:pt x="353252" y="235485"/>
                    </a:lnTo>
                    <a:cubicBezTo>
                      <a:pt x="349352" y="239378"/>
                      <a:pt x="343410" y="240212"/>
                      <a:pt x="338582" y="237524"/>
                    </a:cubicBezTo>
                    <a:cubicBezTo>
                      <a:pt x="334404" y="235299"/>
                      <a:pt x="329669" y="233353"/>
                      <a:pt x="324470" y="231777"/>
                    </a:cubicBezTo>
                    <a:cubicBezTo>
                      <a:pt x="319178" y="230108"/>
                      <a:pt x="315650" y="225380"/>
                      <a:pt x="315650" y="219911"/>
                    </a:cubicBezTo>
                    <a:lnTo>
                      <a:pt x="315650" y="191638"/>
                    </a:lnTo>
                    <a:close/>
                    <a:moveTo>
                      <a:pt x="278512" y="166887"/>
                    </a:moveTo>
                    <a:lnTo>
                      <a:pt x="327998" y="166887"/>
                    </a:lnTo>
                    <a:cubicBezTo>
                      <a:pt x="334869" y="166887"/>
                      <a:pt x="340439" y="172449"/>
                      <a:pt x="340439" y="179216"/>
                    </a:cubicBezTo>
                    <a:lnTo>
                      <a:pt x="340439" y="211197"/>
                    </a:lnTo>
                    <a:cubicBezTo>
                      <a:pt x="340904" y="211383"/>
                      <a:pt x="341461" y="211568"/>
                      <a:pt x="341925" y="211754"/>
                    </a:cubicBezTo>
                    <a:lnTo>
                      <a:pt x="364579" y="189135"/>
                    </a:lnTo>
                    <a:cubicBezTo>
                      <a:pt x="366900" y="186817"/>
                      <a:pt x="370057" y="185520"/>
                      <a:pt x="373306" y="185520"/>
                    </a:cubicBezTo>
                    <a:cubicBezTo>
                      <a:pt x="376649" y="185520"/>
                      <a:pt x="379805" y="186817"/>
                      <a:pt x="382126" y="189135"/>
                    </a:cubicBezTo>
                    <a:lnTo>
                      <a:pt x="417129" y="224175"/>
                    </a:lnTo>
                    <a:cubicBezTo>
                      <a:pt x="419450" y="226493"/>
                      <a:pt x="420750" y="229645"/>
                      <a:pt x="420750" y="232889"/>
                    </a:cubicBezTo>
                    <a:cubicBezTo>
                      <a:pt x="420750" y="236134"/>
                      <a:pt x="419450" y="239285"/>
                      <a:pt x="417129" y="241603"/>
                    </a:cubicBezTo>
                    <a:lnTo>
                      <a:pt x="394475" y="264222"/>
                    </a:lnTo>
                    <a:cubicBezTo>
                      <a:pt x="394660" y="264778"/>
                      <a:pt x="394846" y="265241"/>
                      <a:pt x="395125" y="265798"/>
                    </a:cubicBezTo>
                    <a:lnTo>
                      <a:pt x="427063" y="265798"/>
                    </a:lnTo>
                    <a:cubicBezTo>
                      <a:pt x="433933" y="265798"/>
                      <a:pt x="439411" y="271267"/>
                      <a:pt x="439411" y="278127"/>
                    </a:cubicBezTo>
                    <a:lnTo>
                      <a:pt x="439411" y="327536"/>
                    </a:lnTo>
                    <a:cubicBezTo>
                      <a:pt x="439411" y="334395"/>
                      <a:pt x="433933" y="339957"/>
                      <a:pt x="427063" y="339957"/>
                    </a:cubicBezTo>
                    <a:lnTo>
                      <a:pt x="395125" y="339957"/>
                    </a:lnTo>
                    <a:cubicBezTo>
                      <a:pt x="394846" y="340421"/>
                      <a:pt x="394660" y="340977"/>
                      <a:pt x="394475" y="341440"/>
                    </a:cubicBezTo>
                    <a:lnTo>
                      <a:pt x="417036" y="364059"/>
                    </a:lnTo>
                    <a:cubicBezTo>
                      <a:pt x="421864" y="368880"/>
                      <a:pt x="421864" y="376666"/>
                      <a:pt x="417036" y="381487"/>
                    </a:cubicBezTo>
                    <a:lnTo>
                      <a:pt x="382126" y="416527"/>
                    </a:lnTo>
                    <a:cubicBezTo>
                      <a:pt x="379805" y="418845"/>
                      <a:pt x="376649" y="420142"/>
                      <a:pt x="373306" y="420142"/>
                    </a:cubicBezTo>
                    <a:cubicBezTo>
                      <a:pt x="370057" y="420142"/>
                      <a:pt x="366900" y="418845"/>
                      <a:pt x="364579" y="416527"/>
                    </a:cubicBezTo>
                    <a:lnTo>
                      <a:pt x="341925" y="393908"/>
                    </a:lnTo>
                    <a:cubicBezTo>
                      <a:pt x="341461" y="394094"/>
                      <a:pt x="340904" y="394279"/>
                      <a:pt x="340439" y="394557"/>
                    </a:cubicBezTo>
                    <a:lnTo>
                      <a:pt x="340439" y="426446"/>
                    </a:lnTo>
                    <a:cubicBezTo>
                      <a:pt x="340439" y="433306"/>
                      <a:pt x="334869" y="438775"/>
                      <a:pt x="327998" y="438775"/>
                    </a:cubicBezTo>
                    <a:lnTo>
                      <a:pt x="278512" y="438775"/>
                    </a:lnTo>
                    <a:cubicBezTo>
                      <a:pt x="271642" y="438775"/>
                      <a:pt x="266164" y="433306"/>
                      <a:pt x="266164" y="426446"/>
                    </a:cubicBezTo>
                    <a:lnTo>
                      <a:pt x="266164" y="394557"/>
                    </a:lnTo>
                    <a:cubicBezTo>
                      <a:pt x="265607" y="394279"/>
                      <a:pt x="265143" y="394094"/>
                      <a:pt x="264586" y="393908"/>
                    </a:cubicBezTo>
                    <a:lnTo>
                      <a:pt x="241931" y="416434"/>
                    </a:lnTo>
                    <a:cubicBezTo>
                      <a:pt x="237103" y="421255"/>
                      <a:pt x="229304" y="421255"/>
                      <a:pt x="224476" y="416434"/>
                    </a:cubicBezTo>
                    <a:lnTo>
                      <a:pt x="189474" y="381579"/>
                    </a:lnTo>
                    <a:cubicBezTo>
                      <a:pt x="187060" y="379262"/>
                      <a:pt x="185760" y="376110"/>
                      <a:pt x="185760" y="372773"/>
                    </a:cubicBezTo>
                    <a:cubicBezTo>
                      <a:pt x="185760" y="369528"/>
                      <a:pt x="187060" y="366377"/>
                      <a:pt x="189381" y="364059"/>
                    </a:cubicBezTo>
                    <a:lnTo>
                      <a:pt x="212035" y="341440"/>
                    </a:lnTo>
                    <a:cubicBezTo>
                      <a:pt x="211850" y="340977"/>
                      <a:pt x="211664" y="340421"/>
                      <a:pt x="211478" y="339957"/>
                    </a:cubicBezTo>
                    <a:lnTo>
                      <a:pt x="179447" y="339957"/>
                    </a:lnTo>
                    <a:cubicBezTo>
                      <a:pt x="172669" y="339957"/>
                      <a:pt x="167099" y="334395"/>
                      <a:pt x="167099" y="327536"/>
                    </a:cubicBezTo>
                    <a:lnTo>
                      <a:pt x="167099" y="278127"/>
                    </a:lnTo>
                    <a:cubicBezTo>
                      <a:pt x="167099" y="271267"/>
                      <a:pt x="172669" y="265798"/>
                      <a:pt x="179447" y="265798"/>
                    </a:cubicBezTo>
                    <a:lnTo>
                      <a:pt x="211478" y="265798"/>
                    </a:lnTo>
                    <a:cubicBezTo>
                      <a:pt x="211664" y="265241"/>
                      <a:pt x="211850" y="264778"/>
                      <a:pt x="212035" y="264222"/>
                    </a:cubicBezTo>
                    <a:lnTo>
                      <a:pt x="189381" y="241603"/>
                    </a:lnTo>
                    <a:cubicBezTo>
                      <a:pt x="184553" y="236782"/>
                      <a:pt x="184553" y="228996"/>
                      <a:pt x="189381" y="224175"/>
                    </a:cubicBezTo>
                    <a:lnTo>
                      <a:pt x="224476" y="189135"/>
                    </a:lnTo>
                    <a:cubicBezTo>
                      <a:pt x="226798" y="186817"/>
                      <a:pt x="229954" y="185520"/>
                      <a:pt x="233204" y="185520"/>
                    </a:cubicBezTo>
                    <a:cubicBezTo>
                      <a:pt x="236453" y="185520"/>
                      <a:pt x="239610" y="186817"/>
                      <a:pt x="241931" y="189135"/>
                    </a:cubicBezTo>
                    <a:lnTo>
                      <a:pt x="264586" y="211754"/>
                    </a:lnTo>
                    <a:cubicBezTo>
                      <a:pt x="265143" y="211568"/>
                      <a:pt x="265607" y="211383"/>
                      <a:pt x="266164" y="211197"/>
                    </a:cubicBezTo>
                    <a:lnTo>
                      <a:pt x="266164" y="179216"/>
                    </a:lnTo>
                    <a:cubicBezTo>
                      <a:pt x="266164" y="172449"/>
                      <a:pt x="271642" y="166887"/>
                      <a:pt x="278512" y="166887"/>
                    </a:cubicBezTo>
                    <a:close/>
                    <a:moveTo>
                      <a:pt x="290860" y="74518"/>
                    </a:moveTo>
                    <a:cubicBezTo>
                      <a:pt x="262914" y="75909"/>
                      <a:pt x="235803" y="82398"/>
                      <a:pt x="210271" y="93800"/>
                    </a:cubicBezTo>
                    <a:cubicBezTo>
                      <a:pt x="185575" y="104739"/>
                      <a:pt x="163292" y="119756"/>
                      <a:pt x="143888" y="138575"/>
                    </a:cubicBezTo>
                    <a:lnTo>
                      <a:pt x="188267" y="182794"/>
                    </a:lnTo>
                    <a:lnTo>
                      <a:pt x="170720" y="200314"/>
                    </a:lnTo>
                    <a:lnTo>
                      <a:pt x="127083" y="156744"/>
                    </a:lnTo>
                    <a:cubicBezTo>
                      <a:pt x="95516" y="194567"/>
                      <a:pt x="77226" y="241196"/>
                      <a:pt x="74626" y="290420"/>
                    </a:cubicBezTo>
                    <a:lnTo>
                      <a:pt x="136182" y="290420"/>
                    </a:lnTo>
                    <a:lnTo>
                      <a:pt x="136182" y="315172"/>
                    </a:lnTo>
                    <a:lnTo>
                      <a:pt x="74626" y="315172"/>
                    </a:lnTo>
                    <a:cubicBezTo>
                      <a:pt x="77319" y="365972"/>
                      <a:pt x="96630" y="413806"/>
                      <a:pt x="129961" y="452185"/>
                    </a:cubicBezTo>
                    <a:lnTo>
                      <a:pt x="170720" y="411489"/>
                    </a:lnTo>
                    <a:lnTo>
                      <a:pt x="188267" y="429009"/>
                    </a:lnTo>
                    <a:lnTo>
                      <a:pt x="147137" y="469984"/>
                    </a:lnTo>
                    <a:cubicBezTo>
                      <a:pt x="186596" y="506971"/>
                      <a:pt x="236917" y="528293"/>
                      <a:pt x="290860" y="531167"/>
                    </a:cubicBezTo>
                    <a:lnTo>
                      <a:pt x="290860" y="469705"/>
                    </a:lnTo>
                    <a:lnTo>
                      <a:pt x="315649" y="469705"/>
                    </a:lnTo>
                    <a:lnTo>
                      <a:pt x="315649" y="531167"/>
                    </a:lnTo>
                    <a:cubicBezTo>
                      <a:pt x="368106" y="528386"/>
                      <a:pt x="417220" y="508084"/>
                      <a:pt x="456215" y="473043"/>
                    </a:cubicBezTo>
                    <a:lnTo>
                      <a:pt x="412114" y="429009"/>
                    </a:lnTo>
                    <a:lnTo>
                      <a:pt x="429662" y="411489"/>
                    </a:lnTo>
                    <a:lnTo>
                      <a:pt x="473762" y="455522"/>
                    </a:lnTo>
                    <a:cubicBezTo>
                      <a:pt x="508857" y="416587"/>
                      <a:pt x="529190" y="367548"/>
                      <a:pt x="531975" y="315172"/>
                    </a:cubicBezTo>
                    <a:lnTo>
                      <a:pt x="470420" y="315172"/>
                    </a:lnTo>
                    <a:lnTo>
                      <a:pt x="470420" y="290420"/>
                    </a:lnTo>
                    <a:lnTo>
                      <a:pt x="531975" y="290420"/>
                    </a:lnTo>
                    <a:cubicBezTo>
                      <a:pt x="529190" y="238229"/>
                      <a:pt x="508764" y="190673"/>
                      <a:pt x="476548" y="153500"/>
                    </a:cubicBezTo>
                    <a:lnTo>
                      <a:pt x="429662" y="200314"/>
                    </a:lnTo>
                    <a:lnTo>
                      <a:pt x="412114" y="182794"/>
                    </a:lnTo>
                    <a:lnTo>
                      <a:pt x="459372" y="135701"/>
                    </a:lnTo>
                    <a:cubicBezTo>
                      <a:pt x="421213" y="100196"/>
                      <a:pt x="371077" y="77485"/>
                      <a:pt x="315649" y="74518"/>
                    </a:cubicBezTo>
                    <a:lnTo>
                      <a:pt x="315649" y="135979"/>
                    </a:lnTo>
                    <a:lnTo>
                      <a:pt x="290860" y="135979"/>
                    </a:lnTo>
                    <a:close/>
                    <a:moveTo>
                      <a:pt x="303301" y="49396"/>
                    </a:moveTo>
                    <a:cubicBezTo>
                      <a:pt x="443217" y="49396"/>
                      <a:pt x="557043" y="163141"/>
                      <a:pt x="557043" y="302842"/>
                    </a:cubicBezTo>
                    <a:cubicBezTo>
                      <a:pt x="557043" y="370515"/>
                      <a:pt x="530676" y="434108"/>
                      <a:pt x="482768" y="482035"/>
                    </a:cubicBezTo>
                    <a:cubicBezTo>
                      <a:pt x="434768" y="529869"/>
                      <a:pt x="371077" y="556196"/>
                      <a:pt x="303301" y="556196"/>
                    </a:cubicBezTo>
                    <a:cubicBezTo>
                      <a:pt x="268206" y="556196"/>
                      <a:pt x="234225" y="549151"/>
                      <a:pt x="202379" y="535338"/>
                    </a:cubicBezTo>
                    <a:cubicBezTo>
                      <a:pt x="171555" y="521989"/>
                      <a:pt x="144074" y="502893"/>
                      <a:pt x="120677" y="478605"/>
                    </a:cubicBezTo>
                    <a:cubicBezTo>
                      <a:pt x="74812" y="431327"/>
                      <a:pt x="49466" y="368846"/>
                      <a:pt x="49466" y="302842"/>
                    </a:cubicBezTo>
                    <a:cubicBezTo>
                      <a:pt x="49466" y="238507"/>
                      <a:pt x="73605" y="177232"/>
                      <a:pt x="117427" y="130232"/>
                    </a:cubicBezTo>
                    <a:cubicBezTo>
                      <a:pt x="140917" y="105017"/>
                      <a:pt x="168770" y="85179"/>
                      <a:pt x="200151" y="71181"/>
                    </a:cubicBezTo>
                    <a:cubicBezTo>
                      <a:pt x="232739" y="56719"/>
                      <a:pt x="267371" y="49396"/>
                      <a:pt x="303301" y="49396"/>
                    </a:cubicBezTo>
                    <a:close/>
                    <a:moveTo>
                      <a:pt x="303337" y="24750"/>
                    </a:moveTo>
                    <a:cubicBezTo>
                      <a:pt x="228872" y="24750"/>
                      <a:pt x="158957" y="53672"/>
                      <a:pt x="106311" y="106138"/>
                    </a:cubicBezTo>
                    <a:cubicBezTo>
                      <a:pt x="53759" y="158698"/>
                      <a:pt x="24790" y="228499"/>
                      <a:pt x="24790" y="302842"/>
                    </a:cubicBezTo>
                    <a:cubicBezTo>
                      <a:pt x="24790" y="377093"/>
                      <a:pt x="53759" y="446894"/>
                      <a:pt x="106311" y="499454"/>
                    </a:cubicBezTo>
                    <a:cubicBezTo>
                      <a:pt x="158957" y="552013"/>
                      <a:pt x="228872" y="580935"/>
                      <a:pt x="303337" y="580935"/>
                    </a:cubicBezTo>
                    <a:cubicBezTo>
                      <a:pt x="377708" y="580935"/>
                      <a:pt x="447623" y="552013"/>
                      <a:pt x="500269" y="499454"/>
                    </a:cubicBezTo>
                    <a:cubicBezTo>
                      <a:pt x="552914" y="446894"/>
                      <a:pt x="581882" y="377093"/>
                      <a:pt x="581882" y="302842"/>
                    </a:cubicBezTo>
                    <a:cubicBezTo>
                      <a:pt x="581882" y="228499"/>
                      <a:pt x="552914" y="158698"/>
                      <a:pt x="500269" y="106138"/>
                    </a:cubicBezTo>
                    <a:cubicBezTo>
                      <a:pt x="447623" y="53672"/>
                      <a:pt x="377708" y="24750"/>
                      <a:pt x="303337" y="24750"/>
                    </a:cubicBezTo>
                    <a:close/>
                    <a:moveTo>
                      <a:pt x="303337" y="0"/>
                    </a:moveTo>
                    <a:cubicBezTo>
                      <a:pt x="384301" y="0"/>
                      <a:pt x="460529" y="31517"/>
                      <a:pt x="517817" y="88711"/>
                    </a:cubicBezTo>
                    <a:cubicBezTo>
                      <a:pt x="575105" y="145906"/>
                      <a:pt x="606580" y="221917"/>
                      <a:pt x="606580" y="302842"/>
                    </a:cubicBezTo>
                    <a:cubicBezTo>
                      <a:pt x="606580" y="383675"/>
                      <a:pt x="575105" y="459779"/>
                      <a:pt x="517817" y="516973"/>
                    </a:cubicBezTo>
                    <a:cubicBezTo>
                      <a:pt x="460529" y="574168"/>
                      <a:pt x="384301" y="605592"/>
                      <a:pt x="303337" y="605592"/>
                    </a:cubicBezTo>
                    <a:cubicBezTo>
                      <a:pt x="222279" y="605592"/>
                      <a:pt x="146143" y="574168"/>
                      <a:pt x="88856" y="516973"/>
                    </a:cubicBezTo>
                    <a:cubicBezTo>
                      <a:pt x="31568" y="459779"/>
                      <a:pt x="0" y="383675"/>
                      <a:pt x="0" y="302842"/>
                    </a:cubicBezTo>
                    <a:cubicBezTo>
                      <a:pt x="0" y="221917"/>
                      <a:pt x="31568" y="145906"/>
                      <a:pt x="88856" y="88711"/>
                    </a:cubicBezTo>
                    <a:cubicBezTo>
                      <a:pt x="146143" y="31517"/>
                      <a:pt x="222279" y="0"/>
                      <a:pt x="3033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isḻiḑê"/>
              <p:cNvSpPr txBox="1"/>
              <p:nvPr/>
            </p:nvSpPr>
            <p:spPr>
              <a:xfrm>
                <a:off x="3931024" y="4891884"/>
                <a:ext cx="1783976" cy="361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>
                    <a:solidFill>
                      <a:schemeClr val="bg1">
                        <a:lumMod val="95000"/>
                      </a:schemeClr>
                    </a:solidFill>
                  </a:rPr>
                  <a:t>……</a:t>
                </a:r>
                <a:endParaRPr lang="en-US" altLang="zh-CN" sz="11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3973607" y="4669492"/>
                <a:ext cx="169881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îśļîdé"/>
              <p:cNvSpPr/>
              <p:nvPr/>
            </p:nvSpPr>
            <p:spPr>
              <a:xfrm>
                <a:off x="3931024" y="3733875"/>
                <a:ext cx="1783976" cy="442647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2000" b="1" i="1" dirty="0">
                    <a:solidFill>
                      <a:schemeClr val="bg1">
                        <a:lumMod val="95000"/>
                      </a:schemeClr>
                    </a:solidFill>
                  </a:rPr>
                  <a:t>02</a:t>
                </a:r>
                <a:endParaRPr lang="en-US" altLang="zh-CN" sz="2000" b="1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1" name="ïśľîḍe"/>
              <p:cNvSpPr txBox="1"/>
              <p:nvPr/>
            </p:nvSpPr>
            <p:spPr>
              <a:xfrm>
                <a:off x="3931024" y="4176522"/>
                <a:ext cx="1783976" cy="38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buSzPct val="100000"/>
                </a:pPr>
                <a:r>
                  <a:rPr lang="zh-CN" altLang="en-US" sz="1600" b="1" dirty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管控风险</a:t>
                </a:r>
                <a:endPara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>
                  <a:buSzPct val="100000"/>
                </a:pPr>
                <a:r>
                  <a:rPr lang="zh-CN" altLang="en-US" sz="1600" b="1" dirty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排除隐患</a:t>
                </a:r>
                <a:endPara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32" name="îṧļiḍé"/>
            <p:cNvGrpSpPr/>
            <p:nvPr/>
          </p:nvGrpSpPr>
          <p:grpSpPr>
            <a:xfrm>
              <a:off x="6391647" y="2573151"/>
              <a:ext cx="6951790" cy="2883834"/>
              <a:chOff x="6414247" y="2573151"/>
              <a:chExt cx="6951790" cy="2883834"/>
            </a:xfrm>
          </p:grpSpPr>
          <p:sp>
            <p:nvSpPr>
              <p:cNvPr id="33" name="î$ļîḍè"/>
              <p:cNvSpPr/>
              <p:nvPr/>
            </p:nvSpPr>
            <p:spPr>
              <a:xfrm>
                <a:off x="6414247" y="2573151"/>
                <a:ext cx="1909482" cy="2883834"/>
              </a:xfrm>
              <a:prstGeom prst="rect">
                <a:avLst/>
              </a:prstGeom>
              <a:solidFill>
                <a:srgbClr val="1F3240"/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iŝḻíďé"/>
              <p:cNvSpPr/>
              <p:nvPr/>
            </p:nvSpPr>
            <p:spPr>
              <a:xfrm>
                <a:off x="7149352" y="2941666"/>
                <a:ext cx="439272" cy="423693"/>
              </a:xfrm>
              <a:custGeom>
                <a:avLst/>
                <a:gdLst>
                  <a:gd name="connsiteX0" fmla="*/ 124946 w 589914"/>
                  <a:gd name="connsiteY0" fmla="*/ 446410 h 568993"/>
                  <a:gd name="connsiteX1" fmla="*/ 221161 w 589914"/>
                  <a:gd name="connsiteY1" fmla="*/ 471379 h 568993"/>
                  <a:gd name="connsiteX2" fmla="*/ 215411 w 589914"/>
                  <a:gd name="connsiteY2" fmla="*/ 481402 h 568993"/>
                  <a:gd name="connsiteX3" fmla="*/ 70235 w 589914"/>
                  <a:gd name="connsiteY3" fmla="*/ 464219 h 568993"/>
                  <a:gd name="connsiteX4" fmla="*/ 67360 w 589914"/>
                  <a:gd name="connsiteY4" fmla="*/ 452764 h 568993"/>
                  <a:gd name="connsiteX5" fmla="*/ 124946 w 589914"/>
                  <a:gd name="connsiteY5" fmla="*/ 446410 h 568993"/>
                  <a:gd name="connsiteX6" fmla="*/ 124946 w 589914"/>
                  <a:gd name="connsiteY6" fmla="*/ 413535 h 568993"/>
                  <a:gd name="connsiteX7" fmla="*/ 221161 w 589914"/>
                  <a:gd name="connsiteY7" fmla="*/ 438504 h 568993"/>
                  <a:gd name="connsiteX8" fmla="*/ 215411 w 589914"/>
                  <a:gd name="connsiteY8" fmla="*/ 448527 h 568993"/>
                  <a:gd name="connsiteX9" fmla="*/ 70235 w 589914"/>
                  <a:gd name="connsiteY9" fmla="*/ 431344 h 568993"/>
                  <a:gd name="connsiteX10" fmla="*/ 67360 w 589914"/>
                  <a:gd name="connsiteY10" fmla="*/ 419889 h 568993"/>
                  <a:gd name="connsiteX11" fmla="*/ 124946 w 589914"/>
                  <a:gd name="connsiteY11" fmla="*/ 413535 h 568993"/>
                  <a:gd name="connsiteX12" fmla="*/ 124946 w 589914"/>
                  <a:gd name="connsiteY12" fmla="*/ 381226 h 568993"/>
                  <a:gd name="connsiteX13" fmla="*/ 221161 w 589914"/>
                  <a:gd name="connsiteY13" fmla="*/ 405618 h 568993"/>
                  <a:gd name="connsiteX14" fmla="*/ 215411 w 589914"/>
                  <a:gd name="connsiteY14" fmla="*/ 415652 h 568993"/>
                  <a:gd name="connsiteX15" fmla="*/ 70235 w 589914"/>
                  <a:gd name="connsiteY15" fmla="*/ 398450 h 568993"/>
                  <a:gd name="connsiteX16" fmla="*/ 67360 w 589914"/>
                  <a:gd name="connsiteY16" fmla="*/ 386983 h 568993"/>
                  <a:gd name="connsiteX17" fmla="*/ 124946 w 589914"/>
                  <a:gd name="connsiteY17" fmla="*/ 381226 h 568993"/>
                  <a:gd name="connsiteX18" fmla="*/ 124946 w 589914"/>
                  <a:gd name="connsiteY18" fmla="*/ 349730 h 568993"/>
                  <a:gd name="connsiteX19" fmla="*/ 221161 w 589914"/>
                  <a:gd name="connsiteY19" fmla="*/ 374122 h 568993"/>
                  <a:gd name="connsiteX20" fmla="*/ 215411 w 589914"/>
                  <a:gd name="connsiteY20" fmla="*/ 384156 h 568993"/>
                  <a:gd name="connsiteX21" fmla="*/ 70235 w 589914"/>
                  <a:gd name="connsiteY21" fmla="*/ 366954 h 568993"/>
                  <a:gd name="connsiteX22" fmla="*/ 67360 w 589914"/>
                  <a:gd name="connsiteY22" fmla="*/ 355487 h 568993"/>
                  <a:gd name="connsiteX23" fmla="*/ 124946 w 589914"/>
                  <a:gd name="connsiteY23" fmla="*/ 349730 h 568993"/>
                  <a:gd name="connsiteX24" fmla="*/ 124946 w 589914"/>
                  <a:gd name="connsiteY24" fmla="*/ 315231 h 568993"/>
                  <a:gd name="connsiteX25" fmla="*/ 221161 w 589914"/>
                  <a:gd name="connsiteY25" fmla="*/ 339596 h 568993"/>
                  <a:gd name="connsiteX26" fmla="*/ 215411 w 589914"/>
                  <a:gd name="connsiteY26" fmla="*/ 351051 h 568993"/>
                  <a:gd name="connsiteX27" fmla="*/ 70235 w 589914"/>
                  <a:gd name="connsiteY27" fmla="*/ 332436 h 568993"/>
                  <a:gd name="connsiteX28" fmla="*/ 67360 w 589914"/>
                  <a:gd name="connsiteY28" fmla="*/ 320981 h 568993"/>
                  <a:gd name="connsiteX29" fmla="*/ 124946 w 589914"/>
                  <a:gd name="connsiteY29" fmla="*/ 315231 h 568993"/>
                  <a:gd name="connsiteX30" fmla="*/ 373313 w 589914"/>
                  <a:gd name="connsiteY30" fmla="*/ 290957 h 568993"/>
                  <a:gd name="connsiteX31" fmla="*/ 367575 w 589914"/>
                  <a:gd name="connsiteY31" fmla="*/ 300990 h 568993"/>
                  <a:gd name="connsiteX32" fmla="*/ 363272 w 589914"/>
                  <a:gd name="connsiteY32" fmla="*/ 366921 h 568993"/>
                  <a:gd name="connsiteX33" fmla="*/ 383354 w 589914"/>
                  <a:gd name="connsiteY33" fmla="*/ 376954 h 568993"/>
                  <a:gd name="connsiteX34" fmla="*/ 437863 w 589914"/>
                  <a:gd name="connsiteY34" fmla="*/ 333955 h 568993"/>
                  <a:gd name="connsiteX35" fmla="*/ 440732 w 589914"/>
                  <a:gd name="connsiteY35" fmla="*/ 326789 h 568993"/>
                  <a:gd name="connsiteX36" fmla="*/ 409174 w 589914"/>
                  <a:gd name="connsiteY36" fmla="*/ 338255 h 568993"/>
                  <a:gd name="connsiteX37" fmla="*/ 404871 w 589914"/>
                  <a:gd name="connsiteY37" fmla="*/ 311022 h 568993"/>
                  <a:gd name="connsiteX38" fmla="*/ 383354 w 589914"/>
                  <a:gd name="connsiteY38" fmla="*/ 325355 h 568993"/>
                  <a:gd name="connsiteX39" fmla="*/ 124946 w 589914"/>
                  <a:gd name="connsiteY39" fmla="*/ 284361 h 568993"/>
                  <a:gd name="connsiteX40" fmla="*/ 221161 w 589914"/>
                  <a:gd name="connsiteY40" fmla="*/ 309532 h 568993"/>
                  <a:gd name="connsiteX41" fmla="*/ 215411 w 589914"/>
                  <a:gd name="connsiteY41" fmla="*/ 319555 h 568993"/>
                  <a:gd name="connsiteX42" fmla="*/ 70235 w 589914"/>
                  <a:gd name="connsiteY42" fmla="*/ 302372 h 568993"/>
                  <a:gd name="connsiteX43" fmla="*/ 67360 w 589914"/>
                  <a:gd name="connsiteY43" fmla="*/ 290917 h 568993"/>
                  <a:gd name="connsiteX44" fmla="*/ 124946 w 589914"/>
                  <a:gd name="connsiteY44" fmla="*/ 284361 h 568993"/>
                  <a:gd name="connsiteX45" fmla="*/ 124946 w 589914"/>
                  <a:gd name="connsiteY45" fmla="*/ 251302 h 568993"/>
                  <a:gd name="connsiteX46" fmla="*/ 221161 w 589914"/>
                  <a:gd name="connsiteY46" fmla="*/ 275172 h 568993"/>
                  <a:gd name="connsiteX47" fmla="*/ 215411 w 589914"/>
                  <a:gd name="connsiteY47" fmla="*/ 286680 h 568993"/>
                  <a:gd name="connsiteX48" fmla="*/ 70235 w 589914"/>
                  <a:gd name="connsiteY48" fmla="*/ 269418 h 568993"/>
                  <a:gd name="connsiteX49" fmla="*/ 67360 w 589914"/>
                  <a:gd name="connsiteY49" fmla="*/ 257910 h 568993"/>
                  <a:gd name="connsiteX50" fmla="*/ 124946 w 589914"/>
                  <a:gd name="connsiteY50" fmla="*/ 251302 h 568993"/>
                  <a:gd name="connsiteX51" fmla="*/ 117715 w 589914"/>
                  <a:gd name="connsiteY51" fmla="*/ 206299 h 568993"/>
                  <a:gd name="connsiteX52" fmla="*/ 38760 w 589914"/>
                  <a:gd name="connsiteY52" fmla="*/ 219201 h 568993"/>
                  <a:gd name="connsiteX53" fmla="*/ 38760 w 589914"/>
                  <a:gd name="connsiteY53" fmla="*/ 513084 h 568993"/>
                  <a:gd name="connsiteX54" fmla="*/ 106230 w 589914"/>
                  <a:gd name="connsiteY54" fmla="*/ 501615 h 568993"/>
                  <a:gd name="connsiteX55" fmla="*/ 252656 w 589914"/>
                  <a:gd name="connsiteY55" fmla="*/ 533154 h 568993"/>
                  <a:gd name="connsiteX56" fmla="*/ 252656 w 589914"/>
                  <a:gd name="connsiteY56" fmla="*/ 415601 h 568993"/>
                  <a:gd name="connsiteX57" fmla="*/ 244043 w 589914"/>
                  <a:gd name="connsiteY57" fmla="*/ 425636 h 568993"/>
                  <a:gd name="connsiteX58" fmla="*/ 244043 w 589914"/>
                  <a:gd name="connsiteY58" fmla="*/ 249306 h 568993"/>
                  <a:gd name="connsiteX59" fmla="*/ 117715 w 589914"/>
                  <a:gd name="connsiteY59" fmla="*/ 206299 h 568993"/>
                  <a:gd name="connsiteX60" fmla="*/ 117715 w 589914"/>
                  <a:gd name="connsiteY60" fmla="*/ 191963 h 568993"/>
                  <a:gd name="connsiteX61" fmla="*/ 254092 w 589914"/>
                  <a:gd name="connsiteY61" fmla="*/ 240705 h 568993"/>
                  <a:gd name="connsiteX62" fmla="*/ 391904 w 589914"/>
                  <a:gd name="connsiteY62" fmla="*/ 191963 h 568993"/>
                  <a:gd name="connsiteX63" fmla="*/ 381855 w 589914"/>
                  <a:gd name="connsiteY63" fmla="*/ 206299 h 568993"/>
                  <a:gd name="connsiteX64" fmla="*/ 265576 w 589914"/>
                  <a:gd name="connsiteY64" fmla="*/ 249306 h 568993"/>
                  <a:gd name="connsiteX65" fmla="*/ 265576 w 589914"/>
                  <a:gd name="connsiteY65" fmla="*/ 425636 h 568993"/>
                  <a:gd name="connsiteX66" fmla="*/ 256963 w 589914"/>
                  <a:gd name="connsiteY66" fmla="*/ 415601 h 568993"/>
                  <a:gd name="connsiteX67" fmla="*/ 256963 w 589914"/>
                  <a:gd name="connsiteY67" fmla="*/ 533154 h 568993"/>
                  <a:gd name="connsiteX68" fmla="*/ 400517 w 589914"/>
                  <a:gd name="connsiteY68" fmla="*/ 500182 h 568993"/>
                  <a:gd name="connsiteX69" fmla="*/ 470859 w 589914"/>
                  <a:gd name="connsiteY69" fmla="*/ 513084 h 568993"/>
                  <a:gd name="connsiteX70" fmla="*/ 470859 w 589914"/>
                  <a:gd name="connsiteY70" fmla="*/ 325286 h 568993"/>
                  <a:gd name="connsiteX71" fmla="*/ 505312 w 589914"/>
                  <a:gd name="connsiteY71" fmla="*/ 255040 h 568993"/>
                  <a:gd name="connsiteX72" fmla="*/ 505312 w 589914"/>
                  <a:gd name="connsiteY72" fmla="*/ 557525 h 568993"/>
                  <a:gd name="connsiteX73" fmla="*/ 287109 w 589914"/>
                  <a:gd name="connsiteY73" fmla="*/ 557525 h 568993"/>
                  <a:gd name="connsiteX74" fmla="*/ 255527 w 589914"/>
                  <a:gd name="connsiteY74" fmla="*/ 568993 h 568993"/>
                  <a:gd name="connsiteX75" fmla="*/ 223945 w 589914"/>
                  <a:gd name="connsiteY75" fmla="*/ 557525 h 568993"/>
                  <a:gd name="connsiteX76" fmla="*/ 0 w 589914"/>
                  <a:gd name="connsiteY76" fmla="*/ 557525 h 568993"/>
                  <a:gd name="connsiteX77" fmla="*/ 0 w 589914"/>
                  <a:gd name="connsiteY77" fmla="*/ 253607 h 568993"/>
                  <a:gd name="connsiteX78" fmla="*/ 24404 w 589914"/>
                  <a:gd name="connsiteY78" fmla="*/ 237837 h 568993"/>
                  <a:gd name="connsiteX79" fmla="*/ 24404 w 589914"/>
                  <a:gd name="connsiteY79" fmla="*/ 209166 h 568993"/>
                  <a:gd name="connsiteX80" fmla="*/ 28711 w 589914"/>
                  <a:gd name="connsiteY80" fmla="*/ 206299 h 568993"/>
                  <a:gd name="connsiteX81" fmla="*/ 117715 w 589914"/>
                  <a:gd name="connsiteY81" fmla="*/ 191963 h 568993"/>
                  <a:gd name="connsiteX82" fmla="*/ 512454 w 589914"/>
                  <a:gd name="connsiteY82" fmla="*/ 24366 h 568993"/>
                  <a:gd name="connsiteX83" fmla="*/ 499544 w 589914"/>
                  <a:gd name="connsiteY83" fmla="*/ 50165 h 568993"/>
                  <a:gd name="connsiteX84" fmla="*/ 552618 w 589914"/>
                  <a:gd name="connsiteY84" fmla="*/ 77397 h 568993"/>
                  <a:gd name="connsiteX85" fmla="*/ 565528 w 589914"/>
                  <a:gd name="connsiteY85" fmla="*/ 50165 h 568993"/>
                  <a:gd name="connsiteX86" fmla="*/ 503847 w 589914"/>
                  <a:gd name="connsiteY86" fmla="*/ 0 h 568993"/>
                  <a:gd name="connsiteX87" fmla="*/ 589914 w 589914"/>
                  <a:gd name="connsiteY87" fmla="*/ 41565 h 568993"/>
                  <a:gd name="connsiteX88" fmla="*/ 554053 w 589914"/>
                  <a:gd name="connsiteY88" fmla="*/ 114663 h 568993"/>
                  <a:gd name="connsiteX89" fmla="*/ 443601 w 589914"/>
                  <a:gd name="connsiteY89" fmla="*/ 341121 h 568993"/>
                  <a:gd name="connsiteX90" fmla="*/ 350362 w 589914"/>
                  <a:gd name="connsiteY90" fmla="*/ 415652 h 568993"/>
                  <a:gd name="connsiteX91" fmla="*/ 360403 w 589914"/>
                  <a:gd name="connsiteY91" fmla="*/ 298123 h 568993"/>
                  <a:gd name="connsiteX92" fmla="*/ 469421 w 589914"/>
                  <a:gd name="connsiteY92" fmla="*/ 73098 h 56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589914" h="568993">
                    <a:moveTo>
                      <a:pt x="124946" y="446410"/>
                    </a:moveTo>
                    <a:cubicBezTo>
                      <a:pt x="178848" y="448289"/>
                      <a:pt x="219005" y="470305"/>
                      <a:pt x="221161" y="471379"/>
                    </a:cubicBezTo>
                    <a:lnTo>
                      <a:pt x="215411" y="481402"/>
                    </a:lnTo>
                    <a:cubicBezTo>
                      <a:pt x="213974" y="481402"/>
                      <a:pt x="146417" y="444172"/>
                      <a:pt x="70235" y="464219"/>
                    </a:cubicBezTo>
                    <a:lnTo>
                      <a:pt x="67360" y="452764"/>
                    </a:lnTo>
                    <a:cubicBezTo>
                      <a:pt x="87484" y="447394"/>
                      <a:pt x="106978" y="445783"/>
                      <a:pt x="124946" y="446410"/>
                    </a:cubicBezTo>
                    <a:close/>
                    <a:moveTo>
                      <a:pt x="124946" y="413535"/>
                    </a:moveTo>
                    <a:cubicBezTo>
                      <a:pt x="178848" y="415414"/>
                      <a:pt x="219005" y="437430"/>
                      <a:pt x="221161" y="438504"/>
                    </a:cubicBezTo>
                    <a:lnTo>
                      <a:pt x="215411" y="448527"/>
                    </a:lnTo>
                    <a:cubicBezTo>
                      <a:pt x="213974" y="448527"/>
                      <a:pt x="146417" y="411297"/>
                      <a:pt x="70235" y="431344"/>
                    </a:cubicBezTo>
                    <a:lnTo>
                      <a:pt x="67360" y="419889"/>
                    </a:lnTo>
                    <a:cubicBezTo>
                      <a:pt x="87484" y="414519"/>
                      <a:pt x="106978" y="412908"/>
                      <a:pt x="124946" y="413535"/>
                    </a:cubicBezTo>
                    <a:close/>
                    <a:moveTo>
                      <a:pt x="124946" y="381226"/>
                    </a:moveTo>
                    <a:cubicBezTo>
                      <a:pt x="178848" y="383309"/>
                      <a:pt x="219005" y="404543"/>
                      <a:pt x="221161" y="405618"/>
                    </a:cubicBezTo>
                    <a:lnTo>
                      <a:pt x="215411" y="415652"/>
                    </a:lnTo>
                    <a:cubicBezTo>
                      <a:pt x="213974" y="415652"/>
                      <a:pt x="146417" y="378382"/>
                      <a:pt x="70235" y="398450"/>
                    </a:cubicBezTo>
                    <a:lnTo>
                      <a:pt x="67360" y="386983"/>
                    </a:lnTo>
                    <a:cubicBezTo>
                      <a:pt x="87484" y="381965"/>
                      <a:pt x="106978" y="380532"/>
                      <a:pt x="124946" y="381226"/>
                    </a:cubicBezTo>
                    <a:close/>
                    <a:moveTo>
                      <a:pt x="124946" y="349730"/>
                    </a:moveTo>
                    <a:cubicBezTo>
                      <a:pt x="178848" y="351813"/>
                      <a:pt x="219005" y="373047"/>
                      <a:pt x="221161" y="374122"/>
                    </a:cubicBezTo>
                    <a:lnTo>
                      <a:pt x="215411" y="384156"/>
                    </a:lnTo>
                    <a:cubicBezTo>
                      <a:pt x="213974" y="384156"/>
                      <a:pt x="146417" y="346886"/>
                      <a:pt x="70235" y="366954"/>
                    </a:cubicBezTo>
                    <a:lnTo>
                      <a:pt x="67360" y="355487"/>
                    </a:lnTo>
                    <a:cubicBezTo>
                      <a:pt x="87484" y="350469"/>
                      <a:pt x="106978" y="349036"/>
                      <a:pt x="124946" y="349730"/>
                    </a:cubicBezTo>
                    <a:close/>
                    <a:moveTo>
                      <a:pt x="124946" y="315231"/>
                    </a:moveTo>
                    <a:cubicBezTo>
                      <a:pt x="178848" y="317312"/>
                      <a:pt x="219005" y="338522"/>
                      <a:pt x="221161" y="339596"/>
                    </a:cubicBezTo>
                    <a:lnTo>
                      <a:pt x="215411" y="351051"/>
                    </a:lnTo>
                    <a:cubicBezTo>
                      <a:pt x="213974" y="349619"/>
                      <a:pt x="146417" y="312389"/>
                      <a:pt x="70235" y="332436"/>
                    </a:cubicBezTo>
                    <a:lnTo>
                      <a:pt x="67360" y="320981"/>
                    </a:lnTo>
                    <a:cubicBezTo>
                      <a:pt x="87484" y="315969"/>
                      <a:pt x="106978" y="314537"/>
                      <a:pt x="124946" y="315231"/>
                    </a:cubicBezTo>
                    <a:close/>
                    <a:moveTo>
                      <a:pt x="373313" y="290957"/>
                    </a:moveTo>
                    <a:lnTo>
                      <a:pt x="367575" y="300990"/>
                    </a:lnTo>
                    <a:lnTo>
                      <a:pt x="363272" y="366921"/>
                    </a:lnTo>
                    <a:lnTo>
                      <a:pt x="383354" y="376954"/>
                    </a:lnTo>
                    <a:lnTo>
                      <a:pt x="437863" y="333955"/>
                    </a:lnTo>
                    <a:lnTo>
                      <a:pt x="440732" y="326789"/>
                    </a:lnTo>
                    <a:lnTo>
                      <a:pt x="409174" y="338255"/>
                    </a:lnTo>
                    <a:lnTo>
                      <a:pt x="404871" y="311022"/>
                    </a:lnTo>
                    <a:lnTo>
                      <a:pt x="383354" y="325355"/>
                    </a:lnTo>
                    <a:close/>
                    <a:moveTo>
                      <a:pt x="124946" y="284361"/>
                    </a:moveTo>
                    <a:cubicBezTo>
                      <a:pt x="178848" y="285905"/>
                      <a:pt x="219005" y="307384"/>
                      <a:pt x="221161" y="309532"/>
                    </a:cubicBezTo>
                    <a:lnTo>
                      <a:pt x="215411" y="319555"/>
                    </a:lnTo>
                    <a:cubicBezTo>
                      <a:pt x="213974" y="319555"/>
                      <a:pt x="146417" y="282325"/>
                      <a:pt x="70235" y="302372"/>
                    </a:cubicBezTo>
                    <a:lnTo>
                      <a:pt x="67360" y="290917"/>
                    </a:lnTo>
                    <a:cubicBezTo>
                      <a:pt x="87484" y="285547"/>
                      <a:pt x="106978" y="283847"/>
                      <a:pt x="124946" y="284361"/>
                    </a:cubicBezTo>
                    <a:close/>
                    <a:moveTo>
                      <a:pt x="124946" y="251302"/>
                    </a:moveTo>
                    <a:cubicBezTo>
                      <a:pt x="178848" y="252786"/>
                      <a:pt x="219005" y="274093"/>
                      <a:pt x="221161" y="275172"/>
                    </a:cubicBezTo>
                    <a:lnTo>
                      <a:pt x="215411" y="286680"/>
                    </a:lnTo>
                    <a:cubicBezTo>
                      <a:pt x="213974" y="285242"/>
                      <a:pt x="146417" y="249279"/>
                      <a:pt x="70235" y="269418"/>
                    </a:cubicBezTo>
                    <a:lnTo>
                      <a:pt x="67360" y="257910"/>
                    </a:lnTo>
                    <a:cubicBezTo>
                      <a:pt x="87484" y="252516"/>
                      <a:pt x="106978" y="250808"/>
                      <a:pt x="124946" y="251302"/>
                    </a:cubicBezTo>
                    <a:close/>
                    <a:moveTo>
                      <a:pt x="117715" y="206299"/>
                    </a:moveTo>
                    <a:cubicBezTo>
                      <a:pt x="80391" y="206299"/>
                      <a:pt x="50244" y="214900"/>
                      <a:pt x="38760" y="219201"/>
                    </a:cubicBezTo>
                    <a:lnTo>
                      <a:pt x="38760" y="513084"/>
                    </a:lnTo>
                    <a:cubicBezTo>
                      <a:pt x="57422" y="505916"/>
                      <a:pt x="80391" y="501615"/>
                      <a:pt x="106230" y="501615"/>
                    </a:cubicBezTo>
                    <a:cubicBezTo>
                      <a:pt x="169394" y="501615"/>
                      <a:pt x="233994" y="525986"/>
                      <a:pt x="252656" y="533154"/>
                    </a:cubicBezTo>
                    <a:lnTo>
                      <a:pt x="252656" y="415601"/>
                    </a:lnTo>
                    <a:lnTo>
                      <a:pt x="244043" y="425636"/>
                    </a:lnTo>
                    <a:lnTo>
                      <a:pt x="244043" y="249306"/>
                    </a:lnTo>
                    <a:cubicBezTo>
                      <a:pt x="209590" y="220635"/>
                      <a:pt x="166523" y="206299"/>
                      <a:pt x="117715" y="206299"/>
                    </a:cubicBezTo>
                    <a:close/>
                    <a:moveTo>
                      <a:pt x="117715" y="191963"/>
                    </a:moveTo>
                    <a:cubicBezTo>
                      <a:pt x="170830" y="191963"/>
                      <a:pt x="216767" y="207732"/>
                      <a:pt x="254092" y="240705"/>
                    </a:cubicBezTo>
                    <a:cubicBezTo>
                      <a:pt x="291416" y="207732"/>
                      <a:pt x="337353" y="191963"/>
                      <a:pt x="391904" y="191963"/>
                    </a:cubicBezTo>
                    <a:lnTo>
                      <a:pt x="381855" y="206299"/>
                    </a:lnTo>
                    <a:cubicBezTo>
                      <a:pt x="337353" y="207732"/>
                      <a:pt x="298593" y="223502"/>
                      <a:pt x="265576" y="249306"/>
                    </a:cubicBezTo>
                    <a:lnTo>
                      <a:pt x="265576" y="425636"/>
                    </a:lnTo>
                    <a:lnTo>
                      <a:pt x="256963" y="415601"/>
                    </a:lnTo>
                    <a:lnTo>
                      <a:pt x="256963" y="533154"/>
                    </a:lnTo>
                    <a:cubicBezTo>
                      <a:pt x="275625" y="524552"/>
                      <a:pt x="335918" y="500182"/>
                      <a:pt x="400517" y="500182"/>
                    </a:cubicBezTo>
                    <a:cubicBezTo>
                      <a:pt x="426357" y="500182"/>
                      <a:pt x="449326" y="504482"/>
                      <a:pt x="470859" y="513084"/>
                    </a:cubicBezTo>
                    <a:lnTo>
                      <a:pt x="470859" y="325286"/>
                    </a:lnTo>
                    <a:lnTo>
                      <a:pt x="505312" y="255040"/>
                    </a:lnTo>
                    <a:lnTo>
                      <a:pt x="505312" y="557525"/>
                    </a:lnTo>
                    <a:lnTo>
                      <a:pt x="287109" y="557525"/>
                    </a:lnTo>
                    <a:cubicBezTo>
                      <a:pt x="279931" y="564692"/>
                      <a:pt x="268447" y="568993"/>
                      <a:pt x="255527" y="568993"/>
                    </a:cubicBezTo>
                    <a:cubicBezTo>
                      <a:pt x="242607" y="568993"/>
                      <a:pt x="231123" y="564692"/>
                      <a:pt x="223945" y="557525"/>
                    </a:cubicBezTo>
                    <a:lnTo>
                      <a:pt x="0" y="557525"/>
                    </a:lnTo>
                    <a:lnTo>
                      <a:pt x="0" y="253607"/>
                    </a:lnTo>
                    <a:cubicBezTo>
                      <a:pt x="0" y="246439"/>
                      <a:pt x="10049" y="240705"/>
                      <a:pt x="24404" y="237837"/>
                    </a:cubicBezTo>
                    <a:lnTo>
                      <a:pt x="24404" y="209166"/>
                    </a:lnTo>
                    <a:lnTo>
                      <a:pt x="28711" y="206299"/>
                    </a:lnTo>
                    <a:cubicBezTo>
                      <a:pt x="30146" y="206299"/>
                      <a:pt x="67471" y="191963"/>
                      <a:pt x="117715" y="191963"/>
                    </a:cubicBezTo>
                    <a:close/>
                    <a:moveTo>
                      <a:pt x="512454" y="24366"/>
                    </a:moveTo>
                    <a:lnTo>
                      <a:pt x="499544" y="50165"/>
                    </a:lnTo>
                    <a:lnTo>
                      <a:pt x="552618" y="77397"/>
                    </a:lnTo>
                    <a:lnTo>
                      <a:pt x="565528" y="50165"/>
                    </a:lnTo>
                    <a:close/>
                    <a:moveTo>
                      <a:pt x="503847" y="0"/>
                    </a:moveTo>
                    <a:lnTo>
                      <a:pt x="589914" y="41565"/>
                    </a:lnTo>
                    <a:lnTo>
                      <a:pt x="554053" y="114663"/>
                    </a:lnTo>
                    <a:lnTo>
                      <a:pt x="443601" y="341121"/>
                    </a:lnTo>
                    <a:lnTo>
                      <a:pt x="350362" y="415652"/>
                    </a:lnTo>
                    <a:lnTo>
                      <a:pt x="360403" y="298123"/>
                    </a:lnTo>
                    <a:lnTo>
                      <a:pt x="469421" y="7309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îṥḷiḍé"/>
              <p:cNvSpPr txBox="1"/>
              <p:nvPr/>
            </p:nvSpPr>
            <p:spPr>
              <a:xfrm>
                <a:off x="6477000" y="4891884"/>
                <a:ext cx="1783976" cy="361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>
                    <a:solidFill>
                      <a:schemeClr val="bg1"/>
                    </a:solidFill>
                  </a:rPr>
                  <a:t>……</a:t>
                </a:r>
                <a:endParaRPr lang="en-US" altLang="zh-CN" sz="11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6519583" y="4669492"/>
                <a:ext cx="169881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íšlíḓé"/>
              <p:cNvSpPr/>
              <p:nvPr/>
            </p:nvSpPr>
            <p:spPr>
              <a:xfrm>
                <a:off x="6477000" y="3733875"/>
                <a:ext cx="1783976" cy="442647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2000" b="1" i="1" dirty="0">
                    <a:solidFill>
                      <a:schemeClr val="bg1"/>
                    </a:solidFill>
                  </a:rPr>
                  <a:t>03</a:t>
                </a:r>
                <a:endParaRPr lang="en-US" altLang="zh-CN" sz="20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íşļïḋè"/>
              <p:cNvSpPr txBox="1"/>
              <p:nvPr/>
            </p:nvSpPr>
            <p:spPr>
              <a:xfrm>
                <a:off x="6477000" y="4176522"/>
                <a:ext cx="1783976" cy="38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做好安全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台帐记录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9" name="î$ļîḍè"/>
              <p:cNvSpPr/>
              <p:nvPr/>
            </p:nvSpPr>
            <p:spPr>
              <a:xfrm>
                <a:off x="11456555" y="2573151"/>
                <a:ext cx="1909482" cy="2883834"/>
              </a:xfrm>
              <a:prstGeom prst="rect">
                <a:avLst/>
              </a:prstGeom>
              <a:solidFill>
                <a:srgbClr val="1F3240"/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iŝḻíďé"/>
              <p:cNvSpPr/>
              <p:nvPr/>
            </p:nvSpPr>
            <p:spPr>
              <a:xfrm>
                <a:off x="12210104" y="2982455"/>
                <a:ext cx="439272" cy="342114"/>
              </a:xfrm>
              <a:custGeom>
                <a:avLst/>
                <a:gdLst>
                  <a:gd name="T0" fmla="*/ 2312 w 2608"/>
                  <a:gd name="T1" fmla="*/ 1968 h 2034"/>
                  <a:gd name="T2" fmla="*/ 2246 w 2608"/>
                  <a:gd name="T3" fmla="*/ 2034 h 2034"/>
                  <a:gd name="T4" fmla="*/ 2156 w 2608"/>
                  <a:gd name="T5" fmla="*/ 2034 h 2034"/>
                  <a:gd name="T6" fmla="*/ 1905 w 2608"/>
                  <a:gd name="T7" fmla="*/ 2034 h 2034"/>
                  <a:gd name="T8" fmla="*/ 228 w 2608"/>
                  <a:gd name="T9" fmla="*/ 2034 h 2034"/>
                  <a:gd name="T10" fmla="*/ 0 w 2608"/>
                  <a:gd name="T11" fmla="*/ 1806 h 2034"/>
                  <a:gd name="T12" fmla="*/ 0 w 2608"/>
                  <a:gd name="T13" fmla="*/ 1537 h 2034"/>
                  <a:gd name="T14" fmla="*/ 228 w 2608"/>
                  <a:gd name="T15" fmla="*/ 1309 h 2034"/>
                  <a:gd name="T16" fmla="*/ 1905 w 2608"/>
                  <a:gd name="T17" fmla="*/ 1309 h 2034"/>
                  <a:gd name="T18" fmla="*/ 2156 w 2608"/>
                  <a:gd name="T19" fmla="*/ 1309 h 2034"/>
                  <a:gd name="T20" fmla="*/ 2246 w 2608"/>
                  <a:gd name="T21" fmla="*/ 1309 h 2034"/>
                  <a:gd name="T22" fmla="*/ 2312 w 2608"/>
                  <a:gd name="T23" fmla="*/ 1376 h 2034"/>
                  <a:gd name="T24" fmla="*/ 2246 w 2608"/>
                  <a:gd name="T25" fmla="*/ 1442 h 2034"/>
                  <a:gd name="T26" fmla="*/ 2222 w 2608"/>
                  <a:gd name="T27" fmla="*/ 1442 h 2034"/>
                  <a:gd name="T28" fmla="*/ 2222 w 2608"/>
                  <a:gd name="T29" fmla="*/ 1901 h 2034"/>
                  <a:gd name="T30" fmla="*/ 2246 w 2608"/>
                  <a:gd name="T31" fmla="*/ 1901 h 2034"/>
                  <a:gd name="T32" fmla="*/ 2312 w 2608"/>
                  <a:gd name="T33" fmla="*/ 1968 h 2034"/>
                  <a:gd name="T34" fmla="*/ 2608 w 2608"/>
                  <a:gd name="T35" fmla="*/ 1134 h 2034"/>
                  <a:gd name="T36" fmla="*/ 2541 w 2608"/>
                  <a:gd name="T37" fmla="*/ 1201 h 2034"/>
                  <a:gd name="T38" fmla="*/ 2437 w 2608"/>
                  <a:gd name="T39" fmla="*/ 1201 h 2034"/>
                  <a:gd name="T40" fmla="*/ 2201 w 2608"/>
                  <a:gd name="T41" fmla="*/ 1201 h 2034"/>
                  <a:gd name="T42" fmla="*/ 809 w 2608"/>
                  <a:gd name="T43" fmla="*/ 1201 h 2034"/>
                  <a:gd name="T44" fmla="*/ 597 w 2608"/>
                  <a:gd name="T45" fmla="*/ 989 h 2034"/>
                  <a:gd name="T46" fmla="*/ 597 w 2608"/>
                  <a:gd name="T47" fmla="*/ 795 h 2034"/>
                  <a:gd name="T48" fmla="*/ 809 w 2608"/>
                  <a:gd name="T49" fmla="*/ 583 h 2034"/>
                  <a:gd name="T50" fmla="*/ 2201 w 2608"/>
                  <a:gd name="T51" fmla="*/ 583 h 2034"/>
                  <a:gd name="T52" fmla="*/ 2437 w 2608"/>
                  <a:gd name="T53" fmla="*/ 583 h 2034"/>
                  <a:gd name="T54" fmla="*/ 2541 w 2608"/>
                  <a:gd name="T55" fmla="*/ 583 h 2034"/>
                  <a:gd name="T56" fmla="*/ 2608 w 2608"/>
                  <a:gd name="T57" fmla="*/ 650 h 2034"/>
                  <a:gd name="T58" fmla="*/ 2541 w 2608"/>
                  <a:gd name="T59" fmla="*/ 717 h 2034"/>
                  <a:gd name="T60" fmla="*/ 2504 w 2608"/>
                  <a:gd name="T61" fmla="*/ 717 h 2034"/>
                  <a:gd name="T62" fmla="*/ 2504 w 2608"/>
                  <a:gd name="T63" fmla="*/ 1068 h 2034"/>
                  <a:gd name="T64" fmla="*/ 2541 w 2608"/>
                  <a:gd name="T65" fmla="*/ 1068 h 2034"/>
                  <a:gd name="T66" fmla="*/ 2608 w 2608"/>
                  <a:gd name="T67" fmla="*/ 1134 h 2034"/>
                  <a:gd name="T68" fmla="*/ 2201 w 2608"/>
                  <a:gd name="T69" fmla="*/ 1068 h 2034"/>
                  <a:gd name="T70" fmla="*/ 2371 w 2608"/>
                  <a:gd name="T71" fmla="*/ 1068 h 2034"/>
                  <a:gd name="T72" fmla="*/ 2371 w 2608"/>
                  <a:gd name="T73" fmla="*/ 717 h 2034"/>
                  <a:gd name="T74" fmla="*/ 2201 w 2608"/>
                  <a:gd name="T75" fmla="*/ 717 h 2034"/>
                  <a:gd name="T76" fmla="*/ 809 w 2608"/>
                  <a:gd name="T77" fmla="*/ 717 h 2034"/>
                  <a:gd name="T78" fmla="*/ 730 w 2608"/>
                  <a:gd name="T79" fmla="*/ 795 h 2034"/>
                  <a:gd name="T80" fmla="*/ 730 w 2608"/>
                  <a:gd name="T81" fmla="*/ 989 h 2034"/>
                  <a:gd name="T82" fmla="*/ 809 w 2608"/>
                  <a:gd name="T83" fmla="*/ 1068 h 2034"/>
                  <a:gd name="T84" fmla="*/ 2201 w 2608"/>
                  <a:gd name="T85" fmla="*/ 1068 h 2034"/>
                  <a:gd name="T86" fmla="*/ 2036 w 2608"/>
                  <a:gd name="T87" fmla="*/ 0 h 2034"/>
                  <a:gd name="T88" fmla="*/ 607 w 2608"/>
                  <a:gd name="T89" fmla="*/ 0 h 2034"/>
                  <a:gd name="T90" fmla="*/ 296 w 2608"/>
                  <a:gd name="T91" fmla="*/ 0 h 2034"/>
                  <a:gd name="T92" fmla="*/ 209 w 2608"/>
                  <a:gd name="T93" fmla="*/ 0 h 2034"/>
                  <a:gd name="T94" fmla="*/ 142 w 2608"/>
                  <a:gd name="T95" fmla="*/ 66 h 2034"/>
                  <a:gd name="T96" fmla="*/ 209 w 2608"/>
                  <a:gd name="T97" fmla="*/ 133 h 2034"/>
                  <a:gd name="T98" fmla="*/ 229 w 2608"/>
                  <a:gd name="T99" fmla="*/ 133 h 2034"/>
                  <a:gd name="T100" fmla="*/ 229 w 2608"/>
                  <a:gd name="T101" fmla="*/ 362 h 2034"/>
                  <a:gd name="T102" fmla="*/ 209 w 2608"/>
                  <a:gd name="T103" fmla="*/ 362 h 2034"/>
                  <a:gd name="T104" fmla="*/ 142 w 2608"/>
                  <a:gd name="T105" fmla="*/ 429 h 2034"/>
                  <a:gd name="T106" fmla="*/ 209 w 2608"/>
                  <a:gd name="T107" fmla="*/ 495 h 2034"/>
                  <a:gd name="T108" fmla="*/ 296 w 2608"/>
                  <a:gd name="T109" fmla="*/ 495 h 2034"/>
                  <a:gd name="T110" fmla="*/ 296 w 2608"/>
                  <a:gd name="T111" fmla="*/ 495 h 2034"/>
                  <a:gd name="T112" fmla="*/ 2036 w 2608"/>
                  <a:gd name="T113" fmla="*/ 495 h 2034"/>
                  <a:gd name="T114" fmla="*/ 2263 w 2608"/>
                  <a:gd name="T115" fmla="*/ 268 h 2034"/>
                  <a:gd name="T116" fmla="*/ 2263 w 2608"/>
                  <a:gd name="T117" fmla="*/ 227 h 2034"/>
                  <a:gd name="T118" fmla="*/ 2036 w 2608"/>
                  <a:gd name="T119" fmla="*/ 0 h 2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08" h="2034">
                    <a:moveTo>
                      <a:pt x="2312" y="1968"/>
                    </a:moveTo>
                    <a:cubicBezTo>
                      <a:pt x="2312" y="2004"/>
                      <a:pt x="2283" y="2034"/>
                      <a:pt x="2246" y="2034"/>
                    </a:cubicBezTo>
                    <a:lnTo>
                      <a:pt x="2156" y="2034"/>
                    </a:lnTo>
                    <a:lnTo>
                      <a:pt x="1905" y="2034"/>
                    </a:lnTo>
                    <a:lnTo>
                      <a:pt x="228" y="2034"/>
                    </a:lnTo>
                    <a:cubicBezTo>
                      <a:pt x="102" y="2034"/>
                      <a:pt x="0" y="1932"/>
                      <a:pt x="0" y="1806"/>
                    </a:cubicBezTo>
                    <a:lnTo>
                      <a:pt x="0" y="1537"/>
                    </a:lnTo>
                    <a:cubicBezTo>
                      <a:pt x="0" y="1411"/>
                      <a:pt x="102" y="1309"/>
                      <a:pt x="228" y="1309"/>
                    </a:cubicBezTo>
                    <a:lnTo>
                      <a:pt x="1905" y="1309"/>
                    </a:lnTo>
                    <a:lnTo>
                      <a:pt x="2156" y="1309"/>
                    </a:lnTo>
                    <a:lnTo>
                      <a:pt x="2246" y="1309"/>
                    </a:lnTo>
                    <a:cubicBezTo>
                      <a:pt x="2283" y="1309"/>
                      <a:pt x="2312" y="1339"/>
                      <a:pt x="2312" y="1376"/>
                    </a:cubicBezTo>
                    <a:cubicBezTo>
                      <a:pt x="2312" y="1412"/>
                      <a:pt x="2283" y="1442"/>
                      <a:pt x="2246" y="1442"/>
                    </a:cubicBezTo>
                    <a:lnTo>
                      <a:pt x="2222" y="1442"/>
                    </a:lnTo>
                    <a:lnTo>
                      <a:pt x="2222" y="1901"/>
                    </a:lnTo>
                    <a:lnTo>
                      <a:pt x="2246" y="1901"/>
                    </a:lnTo>
                    <a:cubicBezTo>
                      <a:pt x="2283" y="1901"/>
                      <a:pt x="2312" y="1931"/>
                      <a:pt x="2312" y="1968"/>
                    </a:cubicBezTo>
                    <a:close/>
                    <a:moveTo>
                      <a:pt x="2608" y="1134"/>
                    </a:moveTo>
                    <a:cubicBezTo>
                      <a:pt x="2608" y="1171"/>
                      <a:pt x="2578" y="1201"/>
                      <a:pt x="2541" y="1201"/>
                    </a:cubicBezTo>
                    <a:lnTo>
                      <a:pt x="2437" y="1201"/>
                    </a:lnTo>
                    <a:lnTo>
                      <a:pt x="2201" y="1201"/>
                    </a:lnTo>
                    <a:lnTo>
                      <a:pt x="809" y="1201"/>
                    </a:lnTo>
                    <a:cubicBezTo>
                      <a:pt x="692" y="1201"/>
                      <a:pt x="597" y="1106"/>
                      <a:pt x="597" y="989"/>
                    </a:cubicBezTo>
                    <a:lnTo>
                      <a:pt x="597" y="795"/>
                    </a:lnTo>
                    <a:cubicBezTo>
                      <a:pt x="597" y="678"/>
                      <a:pt x="692" y="583"/>
                      <a:pt x="809" y="583"/>
                    </a:cubicBezTo>
                    <a:lnTo>
                      <a:pt x="2201" y="583"/>
                    </a:lnTo>
                    <a:lnTo>
                      <a:pt x="2437" y="583"/>
                    </a:lnTo>
                    <a:lnTo>
                      <a:pt x="2541" y="583"/>
                    </a:lnTo>
                    <a:cubicBezTo>
                      <a:pt x="2578" y="583"/>
                      <a:pt x="2608" y="613"/>
                      <a:pt x="2608" y="650"/>
                    </a:cubicBezTo>
                    <a:cubicBezTo>
                      <a:pt x="2608" y="687"/>
                      <a:pt x="2578" y="717"/>
                      <a:pt x="2541" y="717"/>
                    </a:cubicBezTo>
                    <a:lnTo>
                      <a:pt x="2504" y="717"/>
                    </a:lnTo>
                    <a:lnTo>
                      <a:pt x="2504" y="1068"/>
                    </a:lnTo>
                    <a:lnTo>
                      <a:pt x="2541" y="1068"/>
                    </a:lnTo>
                    <a:cubicBezTo>
                      <a:pt x="2578" y="1068"/>
                      <a:pt x="2608" y="1098"/>
                      <a:pt x="2608" y="1134"/>
                    </a:cubicBezTo>
                    <a:close/>
                    <a:moveTo>
                      <a:pt x="2201" y="1068"/>
                    </a:moveTo>
                    <a:lnTo>
                      <a:pt x="2371" y="1068"/>
                    </a:lnTo>
                    <a:lnTo>
                      <a:pt x="2371" y="717"/>
                    </a:lnTo>
                    <a:lnTo>
                      <a:pt x="2201" y="717"/>
                    </a:lnTo>
                    <a:lnTo>
                      <a:pt x="809" y="717"/>
                    </a:lnTo>
                    <a:cubicBezTo>
                      <a:pt x="765" y="717"/>
                      <a:pt x="730" y="752"/>
                      <a:pt x="730" y="795"/>
                    </a:cubicBezTo>
                    <a:lnTo>
                      <a:pt x="730" y="989"/>
                    </a:lnTo>
                    <a:cubicBezTo>
                      <a:pt x="730" y="1033"/>
                      <a:pt x="765" y="1068"/>
                      <a:pt x="809" y="1068"/>
                    </a:cubicBezTo>
                    <a:lnTo>
                      <a:pt x="2201" y="1068"/>
                    </a:lnTo>
                    <a:close/>
                    <a:moveTo>
                      <a:pt x="2036" y="0"/>
                    </a:moveTo>
                    <a:lnTo>
                      <a:pt x="607" y="0"/>
                    </a:lnTo>
                    <a:lnTo>
                      <a:pt x="296" y="0"/>
                    </a:lnTo>
                    <a:lnTo>
                      <a:pt x="209" y="0"/>
                    </a:lnTo>
                    <a:cubicBezTo>
                      <a:pt x="172" y="0"/>
                      <a:pt x="142" y="29"/>
                      <a:pt x="142" y="66"/>
                    </a:cubicBezTo>
                    <a:cubicBezTo>
                      <a:pt x="142" y="103"/>
                      <a:pt x="172" y="133"/>
                      <a:pt x="209" y="133"/>
                    </a:cubicBezTo>
                    <a:lnTo>
                      <a:pt x="229" y="133"/>
                    </a:lnTo>
                    <a:lnTo>
                      <a:pt x="229" y="362"/>
                    </a:lnTo>
                    <a:lnTo>
                      <a:pt x="209" y="362"/>
                    </a:lnTo>
                    <a:cubicBezTo>
                      <a:pt x="172" y="362"/>
                      <a:pt x="142" y="392"/>
                      <a:pt x="142" y="429"/>
                    </a:cubicBezTo>
                    <a:cubicBezTo>
                      <a:pt x="142" y="466"/>
                      <a:pt x="172" y="495"/>
                      <a:pt x="209" y="495"/>
                    </a:cubicBezTo>
                    <a:lnTo>
                      <a:pt x="296" y="495"/>
                    </a:lnTo>
                    <a:cubicBezTo>
                      <a:pt x="296" y="495"/>
                      <a:pt x="296" y="495"/>
                      <a:pt x="296" y="495"/>
                    </a:cubicBezTo>
                    <a:lnTo>
                      <a:pt x="2036" y="495"/>
                    </a:lnTo>
                    <a:cubicBezTo>
                      <a:pt x="2161" y="495"/>
                      <a:pt x="2263" y="393"/>
                      <a:pt x="2263" y="268"/>
                    </a:cubicBezTo>
                    <a:lnTo>
                      <a:pt x="2263" y="227"/>
                    </a:lnTo>
                    <a:cubicBezTo>
                      <a:pt x="2263" y="102"/>
                      <a:pt x="2161" y="0"/>
                      <a:pt x="20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íšlíḓé"/>
              <p:cNvSpPr/>
              <p:nvPr/>
            </p:nvSpPr>
            <p:spPr>
              <a:xfrm>
                <a:off x="11537752" y="3733875"/>
                <a:ext cx="1783976" cy="442647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2000" b="1" i="1" dirty="0">
                    <a:solidFill>
                      <a:schemeClr val="bg1"/>
                    </a:solidFill>
                  </a:rPr>
                  <a:t>05</a:t>
                </a:r>
                <a:endParaRPr lang="en-US" altLang="zh-CN" sz="20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íşļïḋè"/>
              <p:cNvSpPr txBox="1"/>
              <p:nvPr/>
            </p:nvSpPr>
            <p:spPr>
              <a:xfrm>
                <a:off x="11537752" y="4176522"/>
                <a:ext cx="1783976" cy="38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安全培训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43" name="iSḻíḓê"/>
            <p:cNvGrpSpPr/>
            <p:nvPr/>
          </p:nvGrpSpPr>
          <p:grpSpPr>
            <a:xfrm>
              <a:off x="8892426" y="2573151"/>
              <a:ext cx="7781354" cy="2883834"/>
              <a:chOff x="8960223" y="2573151"/>
              <a:chExt cx="7781354" cy="2883834"/>
            </a:xfrm>
          </p:grpSpPr>
          <p:sp>
            <p:nvSpPr>
              <p:cNvPr id="44" name="îṧļíḓé"/>
              <p:cNvSpPr/>
              <p:nvPr/>
            </p:nvSpPr>
            <p:spPr>
              <a:xfrm>
                <a:off x="8960223" y="2573151"/>
                <a:ext cx="1909482" cy="2883834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iṡḷîdê"/>
              <p:cNvSpPr/>
              <p:nvPr/>
            </p:nvSpPr>
            <p:spPr>
              <a:xfrm>
                <a:off x="9717741" y="2979908"/>
                <a:ext cx="394446" cy="347210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ïSľidé"/>
              <p:cNvSpPr txBox="1"/>
              <p:nvPr/>
            </p:nvSpPr>
            <p:spPr>
              <a:xfrm>
                <a:off x="9022976" y="4891884"/>
                <a:ext cx="1783976" cy="361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>
                    <a:solidFill>
                      <a:schemeClr val="bg1"/>
                    </a:solidFill>
                  </a:rPr>
                  <a:t>……</a:t>
                </a:r>
                <a:endParaRPr lang="en-US" altLang="zh-CN" sz="11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7" name="直接连接符 46"/>
              <p:cNvCxnSpPr/>
              <p:nvPr/>
            </p:nvCxnSpPr>
            <p:spPr>
              <a:xfrm>
                <a:off x="9065559" y="4669492"/>
                <a:ext cx="169881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ïşḻïḋé"/>
              <p:cNvSpPr/>
              <p:nvPr/>
            </p:nvSpPr>
            <p:spPr>
              <a:xfrm>
                <a:off x="9022976" y="3733875"/>
                <a:ext cx="1783976" cy="442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2000" b="1" i="1" dirty="0">
                    <a:solidFill>
                      <a:schemeClr val="bg1"/>
                    </a:solidFill>
                  </a:rPr>
                  <a:t>04</a:t>
                </a:r>
                <a:endParaRPr lang="en-US" altLang="zh-CN" sz="20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ïsľïḍè"/>
              <p:cNvSpPr txBox="1"/>
              <p:nvPr/>
            </p:nvSpPr>
            <p:spPr>
              <a:xfrm>
                <a:off x="9022976" y="4176522"/>
                <a:ext cx="1783976" cy="38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现场管理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15042767" y="4669492"/>
                <a:ext cx="169881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ïSľidé"/>
              <p:cNvSpPr txBox="1"/>
              <p:nvPr/>
            </p:nvSpPr>
            <p:spPr>
              <a:xfrm>
                <a:off x="11564417" y="4891884"/>
                <a:ext cx="1783976" cy="361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>
                    <a:solidFill>
                      <a:schemeClr val="bg1"/>
                    </a:solidFill>
                  </a:rPr>
                  <a:t>……</a:t>
                </a:r>
                <a:endParaRPr lang="en-US" altLang="zh-CN" sz="11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11628394" y="4669492"/>
                <a:ext cx="169881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组合 2"/>
          <p:cNvGrpSpPr/>
          <p:nvPr/>
        </p:nvGrpSpPr>
        <p:grpSpPr>
          <a:xfrm>
            <a:off x="653027" y="593317"/>
            <a:ext cx="5182721" cy="461665"/>
            <a:chOff x="653027" y="593317"/>
            <a:chExt cx="51827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淘宝店chenying0907出品 7"/>
            <p:cNvSpPr/>
            <p:nvPr/>
          </p:nvSpPr>
          <p:spPr>
            <a:xfrm>
              <a:off x="1385668" y="593317"/>
              <a:ext cx="4450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安全第一、预防为主、综合治理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carabiner-challenge-cleaners-36439"/>
          <p:cNvPicPr>
            <a:picLocks noChangeAspect="1"/>
          </p:cNvPicPr>
          <p:nvPr/>
        </p:nvPicPr>
        <p:blipFill>
          <a:blip r:embed="rId1"/>
          <a:srcRect l="168" t="-9416" r="-168" b="28247"/>
          <a:stretch>
            <a:fillRect/>
          </a:stretch>
        </p:blipFill>
        <p:spPr>
          <a:xfrm flipH="1">
            <a:off x="401955" y="-371475"/>
            <a:ext cx="11381105" cy="689737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22" name="2893" descr="本素材由iSlide™ 提供&#13;&#10;iSlide™尊重知识产权并注重保护用户享有的各项权利。郑重提醒您：&#13;&#10;iSlide™插件中提供的任何信息内容的所有权、知识产权归其原始权利人或权利受让人所有，您免费/购买获得的是信息内容的使用权，并受下述条款的约束；&#13;&#10;1. 您仅可以个人非商业用途使用该等信息内容，不可将信息内容的全部或部分用于出售，或以出租、出借、转让、分销、发布等其他任何方式供他人使用；&#13;&#10;2. 禁止在接入互联网或移动互联网的任何网站、平台、应用或程序上以任何方式为他人提供iSlide™插件资源内容的下载。&#13;&#10;The resource is supplied by iSlide™.&#13;&#10;iSlide™ respects all intellectual property rights and protects all the rights its users acquired.Solemnly remind you:&#13;&#10;The ownership and intellectual property of the resources supplied in iSlide Add-in belongs to its owner or the assignee of this ownership.you only acquired the usage of the resources supplied in iSlide Add-in, as well as respected the following restrain terms:&#13;&#10;1.You are only allowed to use such resource for personal and non-commercial aim, not allowed to use such resource or part of it for the sale; or rent, lend, transfer to others; or distribution or release it in any way.&#13;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2423251" y="426085"/>
            <a:ext cx="9359809" cy="4469179"/>
            <a:chOff x="2140856" y="-10739"/>
            <a:chExt cx="10071644" cy="5038324"/>
          </a:xfrm>
          <a:solidFill>
            <a:srgbClr val="C00000">
              <a:alpha val="45000"/>
            </a:srgbClr>
          </a:solidFill>
          <a:effectLst>
            <a:glow rad="127000">
              <a:schemeClr val="accent1">
                <a:alpha val="0"/>
              </a:schemeClr>
            </a:glow>
          </a:effectLst>
        </p:grpSpPr>
        <p:sp>
          <p:nvSpPr>
            <p:cNvPr id="23" name="ïṣļïďe"/>
            <p:cNvSpPr/>
            <p:nvPr/>
          </p:nvSpPr>
          <p:spPr>
            <a:xfrm>
              <a:off x="2140856" y="-10739"/>
              <a:ext cx="10071644" cy="5038324"/>
            </a:xfrm>
            <a:custGeom>
              <a:avLst/>
              <a:gdLst>
                <a:gd name="connsiteX0" fmla="*/ 0 w 10071644"/>
                <a:gd name="connsiteY0" fmla="*/ 0 h 5038324"/>
                <a:gd name="connsiteX1" fmla="*/ 10071644 w 10071644"/>
                <a:gd name="connsiteY1" fmla="*/ 0 h 5038324"/>
                <a:gd name="connsiteX2" fmla="*/ 10071644 w 10071644"/>
                <a:gd name="connsiteY2" fmla="*/ 744795 h 5038324"/>
                <a:gd name="connsiteX3" fmla="*/ 6343380 w 10071644"/>
                <a:gd name="connsiteY3" fmla="*/ 4678363 h 5038324"/>
                <a:gd name="connsiteX4" fmla="*/ 6338690 w 10071644"/>
                <a:gd name="connsiteY4" fmla="*/ 4678363 h 5038324"/>
                <a:gd name="connsiteX5" fmla="*/ 6313979 w 10071644"/>
                <a:gd name="connsiteY5" fmla="*/ 4707426 h 5038324"/>
                <a:gd name="connsiteX6" fmla="*/ 5490705 w 10071644"/>
                <a:gd name="connsiteY6" fmla="*/ 5038324 h 5038324"/>
                <a:gd name="connsiteX7" fmla="*/ 4667432 w 10071644"/>
                <a:gd name="connsiteY7" fmla="*/ 4707426 h 5038324"/>
                <a:gd name="connsiteX8" fmla="*/ 4642720 w 10071644"/>
                <a:gd name="connsiteY8" fmla="*/ 4678363 h 5038324"/>
                <a:gd name="connsiteX9" fmla="*/ 4641517 w 10071644"/>
                <a:gd name="connsiteY9" fmla="*/ 4678363 h 503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1644" h="5038324">
                  <a:moveTo>
                    <a:pt x="0" y="0"/>
                  </a:moveTo>
                  <a:lnTo>
                    <a:pt x="10071644" y="0"/>
                  </a:lnTo>
                  <a:lnTo>
                    <a:pt x="10071644" y="744795"/>
                  </a:lnTo>
                  <a:lnTo>
                    <a:pt x="6343380" y="4678363"/>
                  </a:lnTo>
                  <a:lnTo>
                    <a:pt x="6338690" y="4678363"/>
                  </a:lnTo>
                  <a:lnTo>
                    <a:pt x="6313979" y="4707426"/>
                  </a:lnTo>
                  <a:cubicBezTo>
                    <a:pt x="6103285" y="4911872"/>
                    <a:pt x="5812214" y="5038324"/>
                    <a:pt x="5490705" y="5038324"/>
                  </a:cubicBezTo>
                  <a:cubicBezTo>
                    <a:pt x="5169197" y="5038324"/>
                    <a:pt x="4878126" y="4911872"/>
                    <a:pt x="4667432" y="4707426"/>
                  </a:cubicBezTo>
                  <a:lnTo>
                    <a:pt x="4642720" y="4678363"/>
                  </a:lnTo>
                  <a:lnTo>
                    <a:pt x="4641517" y="4678363"/>
                  </a:lnTo>
                  <a:close/>
                </a:path>
              </a:pathLst>
            </a:custGeom>
            <a:solidFill>
              <a:srgbClr val="C000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" name="îṧľiďê"/>
            <p:cNvSpPr/>
            <p:nvPr/>
          </p:nvSpPr>
          <p:spPr>
            <a:xfrm>
              <a:off x="6724387" y="3039568"/>
              <a:ext cx="1862657" cy="1862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25" name="íşḻíḋê"/>
            <p:cNvSpPr/>
            <p:nvPr/>
          </p:nvSpPr>
          <p:spPr bwMode="auto">
            <a:xfrm>
              <a:off x="7305168" y="3723761"/>
              <a:ext cx="702059" cy="634060"/>
            </a:xfrm>
            <a:custGeom>
              <a:avLst/>
              <a:gdLst>
                <a:gd name="T0" fmla="*/ 6084 w 7600"/>
                <a:gd name="T1" fmla="*/ 2465 h 6874"/>
                <a:gd name="T2" fmla="*/ 4583 w 7600"/>
                <a:gd name="T3" fmla="*/ 25 h 6874"/>
                <a:gd name="T4" fmla="*/ 4467 w 7600"/>
                <a:gd name="T5" fmla="*/ 290 h 6874"/>
                <a:gd name="T6" fmla="*/ 5170 w 7600"/>
                <a:gd name="T7" fmla="*/ 2121 h 6874"/>
                <a:gd name="T8" fmla="*/ 2426 w 7600"/>
                <a:gd name="T9" fmla="*/ 2110 h 6874"/>
                <a:gd name="T10" fmla="*/ 3132 w 7600"/>
                <a:gd name="T11" fmla="*/ 292 h 6874"/>
                <a:gd name="T12" fmla="*/ 3016 w 7600"/>
                <a:gd name="T13" fmla="*/ 26 h 6874"/>
                <a:gd name="T14" fmla="*/ 1514 w 7600"/>
                <a:gd name="T15" fmla="*/ 2465 h 6874"/>
                <a:gd name="T16" fmla="*/ 171 w 7600"/>
                <a:gd name="T17" fmla="*/ 4978 h 6874"/>
                <a:gd name="T18" fmla="*/ 460 w 7600"/>
                <a:gd name="T19" fmla="*/ 4953 h 6874"/>
                <a:gd name="T20" fmla="*/ 1191 w 7600"/>
                <a:gd name="T21" fmla="*/ 3598 h 6874"/>
                <a:gd name="T22" fmla="*/ 1644 w 7600"/>
                <a:gd name="T23" fmla="*/ 3770 h 6874"/>
                <a:gd name="T24" fmla="*/ 2659 w 7600"/>
                <a:gd name="T25" fmla="*/ 6141 h 6874"/>
                <a:gd name="T26" fmla="*/ 1127 w 7600"/>
                <a:gd name="T27" fmla="*/ 6101 h 6874"/>
                <a:gd name="T28" fmla="*/ 955 w 7600"/>
                <a:gd name="T29" fmla="*/ 6333 h 6874"/>
                <a:gd name="T30" fmla="*/ 3588 w 7600"/>
                <a:gd name="T31" fmla="*/ 6566 h 6874"/>
                <a:gd name="T32" fmla="*/ 4018 w 7600"/>
                <a:gd name="T33" fmla="*/ 6566 h 6874"/>
                <a:gd name="T34" fmla="*/ 6651 w 7600"/>
                <a:gd name="T35" fmla="*/ 6333 h 6874"/>
                <a:gd name="T36" fmla="*/ 6479 w 7600"/>
                <a:gd name="T37" fmla="*/ 6101 h 6874"/>
                <a:gd name="T38" fmla="*/ 4947 w 7600"/>
                <a:gd name="T39" fmla="*/ 6141 h 6874"/>
                <a:gd name="T40" fmla="*/ 5946 w 7600"/>
                <a:gd name="T41" fmla="*/ 3772 h 6874"/>
                <a:gd name="T42" fmla="*/ 6415 w 7600"/>
                <a:gd name="T43" fmla="*/ 3600 h 6874"/>
                <a:gd name="T44" fmla="*/ 7275 w 7600"/>
                <a:gd name="T45" fmla="*/ 5098 h 6874"/>
                <a:gd name="T46" fmla="*/ 6315 w 7600"/>
                <a:gd name="T47" fmla="*/ 2581 h 6874"/>
                <a:gd name="T48" fmla="*/ 4058 w 7600"/>
                <a:gd name="T49" fmla="*/ 3042 h 6874"/>
                <a:gd name="T50" fmla="*/ 2842 w 7600"/>
                <a:gd name="T51" fmla="*/ 2709 h 6874"/>
                <a:gd name="T52" fmla="*/ 4751 w 7600"/>
                <a:gd name="T53" fmla="*/ 2716 h 6874"/>
                <a:gd name="T54" fmla="*/ 2396 w 7600"/>
                <a:gd name="T55" fmla="*/ 3481 h 6874"/>
                <a:gd name="T56" fmla="*/ 3194 w 7600"/>
                <a:gd name="T57" fmla="*/ 4136 h 6874"/>
                <a:gd name="T58" fmla="*/ 3367 w 7600"/>
                <a:gd name="T59" fmla="*/ 5130 h 6874"/>
                <a:gd name="T60" fmla="*/ 4234 w 7600"/>
                <a:gd name="T61" fmla="*/ 5125 h 6874"/>
                <a:gd name="T62" fmla="*/ 4407 w 7600"/>
                <a:gd name="T63" fmla="*/ 4136 h 6874"/>
                <a:gd name="T64" fmla="*/ 5190 w 7600"/>
                <a:gd name="T65" fmla="*/ 3486 h 6874"/>
                <a:gd name="T66" fmla="*/ 4234 w 7600"/>
                <a:gd name="T67" fmla="*/ 5125 h 6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00" h="6874">
                  <a:moveTo>
                    <a:pt x="6315" y="2581"/>
                  </a:moveTo>
                  <a:cubicBezTo>
                    <a:pt x="6242" y="2538"/>
                    <a:pt x="6164" y="2500"/>
                    <a:pt x="6084" y="2465"/>
                  </a:cubicBezTo>
                  <a:cubicBezTo>
                    <a:pt x="6095" y="2373"/>
                    <a:pt x="6102" y="2281"/>
                    <a:pt x="6102" y="2189"/>
                  </a:cubicBezTo>
                  <a:cubicBezTo>
                    <a:pt x="6102" y="1224"/>
                    <a:pt x="5491" y="353"/>
                    <a:pt x="4583" y="25"/>
                  </a:cubicBezTo>
                  <a:cubicBezTo>
                    <a:pt x="4511" y="0"/>
                    <a:pt x="4431" y="33"/>
                    <a:pt x="4400" y="104"/>
                  </a:cubicBezTo>
                  <a:cubicBezTo>
                    <a:pt x="4370" y="174"/>
                    <a:pt x="4399" y="256"/>
                    <a:pt x="4467" y="290"/>
                  </a:cubicBezTo>
                  <a:cubicBezTo>
                    <a:pt x="4960" y="542"/>
                    <a:pt x="5267" y="1044"/>
                    <a:pt x="5267" y="1597"/>
                  </a:cubicBezTo>
                  <a:cubicBezTo>
                    <a:pt x="5267" y="1777"/>
                    <a:pt x="5234" y="1954"/>
                    <a:pt x="5170" y="2121"/>
                  </a:cubicBezTo>
                  <a:cubicBezTo>
                    <a:pt x="4796" y="1808"/>
                    <a:pt x="4315" y="1620"/>
                    <a:pt x="3791" y="1620"/>
                  </a:cubicBezTo>
                  <a:cubicBezTo>
                    <a:pt x="3274" y="1620"/>
                    <a:pt x="2798" y="1804"/>
                    <a:pt x="2426" y="2110"/>
                  </a:cubicBezTo>
                  <a:cubicBezTo>
                    <a:pt x="2364" y="1946"/>
                    <a:pt x="2332" y="1773"/>
                    <a:pt x="2332" y="1598"/>
                  </a:cubicBezTo>
                  <a:cubicBezTo>
                    <a:pt x="2332" y="1045"/>
                    <a:pt x="2639" y="544"/>
                    <a:pt x="3132" y="292"/>
                  </a:cubicBezTo>
                  <a:cubicBezTo>
                    <a:pt x="3200" y="257"/>
                    <a:pt x="3230" y="176"/>
                    <a:pt x="3199" y="105"/>
                  </a:cubicBezTo>
                  <a:cubicBezTo>
                    <a:pt x="3168" y="34"/>
                    <a:pt x="3088" y="1"/>
                    <a:pt x="3016" y="26"/>
                  </a:cubicBezTo>
                  <a:cubicBezTo>
                    <a:pt x="2108" y="354"/>
                    <a:pt x="1498" y="1224"/>
                    <a:pt x="1498" y="2190"/>
                  </a:cubicBezTo>
                  <a:cubicBezTo>
                    <a:pt x="1498" y="2281"/>
                    <a:pt x="1503" y="2373"/>
                    <a:pt x="1514" y="2465"/>
                  </a:cubicBezTo>
                  <a:cubicBezTo>
                    <a:pt x="1434" y="2500"/>
                    <a:pt x="1356" y="2538"/>
                    <a:pt x="1282" y="2582"/>
                  </a:cubicBezTo>
                  <a:cubicBezTo>
                    <a:pt x="448" y="3064"/>
                    <a:pt x="0" y="4026"/>
                    <a:pt x="171" y="4978"/>
                  </a:cubicBezTo>
                  <a:cubicBezTo>
                    <a:pt x="183" y="5049"/>
                    <a:pt x="244" y="5098"/>
                    <a:pt x="316" y="5098"/>
                  </a:cubicBezTo>
                  <a:cubicBezTo>
                    <a:pt x="396" y="5097"/>
                    <a:pt x="460" y="5033"/>
                    <a:pt x="460" y="4953"/>
                  </a:cubicBezTo>
                  <a:cubicBezTo>
                    <a:pt x="460" y="4945"/>
                    <a:pt x="460" y="4938"/>
                    <a:pt x="459" y="4932"/>
                  </a:cubicBezTo>
                  <a:cubicBezTo>
                    <a:pt x="436" y="4384"/>
                    <a:pt x="716" y="3873"/>
                    <a:pt x="1191" y="3598"/>
                  </a:cubicBezTo>
                  <a:cubicBezTo>
                    <a:pt x="1340" y="3512"/>
                    <a:pt x="1503" y="3454"/>
                    <a:pt x="1672" y="3425"/>
                  </a:cubicBezTo>
                  <a:cubicBezTo>
                    <a:pt x="1654" y="3537"/>
                    <a:pt x="1644" y="3653"/>
                    <a:pt x="1644" y="3770"/>
                  </a:cubicBezTo>
                  <a:cubicBezTo>
                    <a:pt x="1644" y="4700"/>
                    <a:pt x="2238" y="5493"/>
                    <a:pt x="3064" y="5793"/>
                  </a:cubicBezTo>
                  <a:cubicBezTo>
                    <a:pt x="2952" y="5932"/>
                    <a:pt x="2815" y="6050"/>
                    <a:pt x="2659" y="6141"/>
                  </a:cubicBezTo>
                  <a:cubicBezTo>
                    <a:pt x="2436" y="6269"/>
                    <a:pt x="2183" y="6337"/>
                    <a:pt x="1927" y="6337"/>
                  </a:cubicBezTo>
                  <a:cubicBezTo>
                    <a:pt x="1642" y="6337"/>
                    <a:pt x="1366" y="6256"/>
                    <a:pt x="1127" y="6101"/>
                  </a:cubicBezTo>
                  <a:cubicBezTo>
                    <a:pt x="1063" y="6060"/>
                    <a:pt x="978" y="6074"/>
                    <a:pt x="932" y="6136"/>
                  </a:cubicBezTo>
                  <a:cubicBezTo>
                    <a:pt x="887" y="6197"/>
                    <a:pt x="896" y="6284"/>
                    <a:pt x="955" y="6333"/>
                  </a:cubicBezTo>
                  <a:cubicBezTo>
                    <a:pt x="1370" y="6682"/>
                    <a:pt x="1896" y="6874"/>
                    <a:pt x="2440" y="6874"/>
                  </a:cubicBezTo>
                  <a:cubicBezTo>
                    <a:pt x="2842" y="6874"/>
                    <a:pt x="3239" y="6768"/>
                    <a:pt x="3588" y="6566"/>
                  </a:cubicBezTo>
                  <a:cubicBezTo>
                    <a:pt x="3662" y="6524"/>
                    <a:pt x="3734" y="6477"/>
                    <a:pt x="3803" y="6426"/>
                  </a:cubicBezTo>
                  <a:cubicBezTo>
                    <a:pt x="3872" y="6477"/>
                    <a:pt x="3944" y="6525"/>
                    <a:pt x="4018" y="6566"/>
                  </a:cubicBezTo>
                  <a:cubicBezTo>
                    <a:pt x="4367" y="6768"/>
                    <a:pt x="4764" y="6874"/>
                    <a:pt x="5166" y="6874"/>
                  </a:cubicBezTo>
                  <a:cubicBezTo>
                    <a:pt x="5710" y="6874"/>
                    <a:pt x="6236" y="6682"/>
                    <a:pt x="6651" y="6333"/>
                  </a:cubicBezTo>
                  <a:cubicBezTo>
                    <a:pt x="6710" y="6284"/>
                    <a:pt x="6719" y="6197"/>
                    <a:pt x="6674" y="6136"/>
                  </a:cubicBezTo>
                  <a:cubicBezTo>
                    <a:pt x="6628" y="6074"/>
                    <a:pt x="6543" y="6058"/>
                    <a:pt x="6479" y="6101"/>
                  </a:cubicBezTo>
                  <a:cubicBezTo>
                    <a:pt x="6240" y="6256"/>
                    <a:pt x="5963" y="6337"/>
                    <a:pt x="5679" y="6337"/>
                  </a:cubicBezTo>
                  <a:cubicBezTo>
                    <a:pt x="5423" y="6337"/>
                    <a:pt x="5171" y="6269"/>
                    <a:pt x="4947" y="6141"/>
                  </a:cubicBezTo>
                  <a:cubicBezTo>
                    <a:pt x="4790" y="6050"/>
                    <a:pt x="4651" y="5930"/>
                    <a:pt x="4538" y="5789"/>
                  </a:cubicBezTo>
                  <a:cubicBezTo>
                    <a:pt x="5359" y="5486"/>
                    <a:pt x="5946" y="4696"/>
                    <a:pt x="5946" y="3772"/>
                  </a:cubicBezTo>
                  <a:cubicBezTo>
                    <a:pt x="5946" y="3653"/>
                    <a:pt x="5935" y="3537"/>
                    <a:pt x="5918" y="3424"/>
                  </a:cubicBezTo>
                  <a:cubicBezTo>
                    <a:pt x="6092" y="3452"/>
                    <a:pt x="6260" y="3512"/>
                    <a:pt x="6415" y="3600"/>
                  </a:cubicBezTo>
                  <a:cubicBezTo>
                    <a:pt x="6895" y="3877"/>
                    <a:pt x="7175" y="4393"/>
                    <a:pt x="7147" y="4946"/>
                  </a:cubicBezTo>
                  <a:cubicBezTo>
                    <a:pt x="7143" y="5022"/>
                    <a:pt x="7199" y="5089"/>
                    <a:pt x="7275" y="5098"/>
                  </a:cubicBezTo>
                  <a:cubicBezTo>
                    <a:pt x="7351" y="5108"/>
                    <a:pt x="7420" y="5056"/>
                    <a:pt x="7434" y="4980"/>
                  </a:cubicBezTo>
                  <a:cubicBezTo>
                    <a:pt x="7600" y="4028"/>
                    <a:pt x="7152" y="3064"/>
                    <a:pt x="6315" y="2581"/>
                  </a:cubicBezTo>
                  <a:close/>
                  <a:moveTo>
                    <a:pt x="4751" y="2716"/>
                  </a:moveTo>
                  <a:cubicBezTo>
                    <a:pt x="4555" y="2882"/>
                    <a:pt x="4316" y="2997"/>
                    <a:pt x="4058" y="3042"/>
                  </a:cubicBezTo>
                  <a:cubicBezTo>
                    <a:pt x="3886" y="3073"/>
                    <a:pt x="3714" y="3073"/>
                    <a:pt x="3542" y="3042"/>
                  </a:cubicBezTo>
                  <a:cubicBezTo>
                    <a:pt x="3279" y="2996"/>
                    <a:pt x="3039" y="2880"/>
                    <a:pt x="2842" y="2709"/>
                  </a:cubicBezTo>
                  <a:cubicBezTo>
                    <a:pt x="3094" y="2482"/>
                    <a:pt x="3427" y="2345"/>
                    <a:pt x="3792" y="2345"/>
                  </a:cubicBezTo>
                  <a:cubicBezTo>
                    <a:pt x="4162" y="2344"/>
                    <a:pt x="4499" y="2485"/>
                    <a:pt x="4751" y="2716"/>
                  </a:cubicBezTo>
                  <a:close/>
                  <a:moveTo>
                    <a:pt x="2367" y="3770"/>
                  </a:moveTo>
                  <a:cubicBezTo>
                    <a:pt x="2367" y="3672"/>
                    <a:pt x="2378" y="3574"/>
                    <a:pt x="2396" y="3481"/>
                  </a:cubicBezTo>
                  <a:cubicBezTo>
                    <a:pt x="2642" y="3565"/>
                    <a:pt x="2864" y="3713"/>
                    <a:pt x="3036" y="3913"/>
                  </a:cubicBezTo>
                  <a:cubicBezTo>
                    <a:pt x="3096" y="3984"/>
                    <a:pt x="3150" y="4058"/>
                    <a:pt x="3194" y="4136"/>
                  </a:cubicBezTo>
                  <a:cubicBezTo>
                    <a:pt x="3235" y="4208"/>
                    <a:pt x="3271" y="4284"/>
                    <a:pt x="3300" y="4364"/>
                  </a:cubicBezTo>
                  <a:cubicBezTo>
                    <a:pt x="3392" y="4613"/>
                    <a:pt x="3412" y="4877"/>
                    <a:pt x="3367" y="5130"/>
                  </a:cubicBezTo>
                  <a:cubicBezTo>
                    <a:pt x="2787" y="4949"/>
                    <a:pt x="2367" y="4409"/>
                    <a:pt x="2367" y="3770"/>
                  </a:cubicBezTo>
                  <a:close/>
                  <a:moveTo>
                    <a:pt x="4234" y="5125"/>
                  </a:moveTo>
                  <a:cubicBezTo>
                    <a:pt x="4188" y="4872"/>
                    <a:pt x="4210" y="4610"/>
                    <a:pt x="4300" y="4364"/>
                  </a:cubicBezTo>
                  <a:cubicBezTo>
                    <a:pt x="4330" y="4284"/>
                    <a:pt x="4366" y="4206"/>
                    <a:pt x="4407" y="4136"/>
                  </a:cubicBezTo>
                  <a:cubicBezTo>
                    <a:pt x="4452" y="4058"/>
                    <a:pt x="4504" y="3984"/>
                    <a:pt x="4564" y="3913"/>
                  </a:cubicBezTo>
                  <a:cubicBezTo>
                    <a:pt x="4734" y="3716"/>
                    <a:pt x="4950" y="3570"/>
                    <a:pt x="5190" y="3486"/>
                  </a:cubicBezTo>
                  <a:cubicBezTo>
                    <a:pt x="5208" y="3578"/>
                    <a:pt x="5218" y="3673"/>
                    <a:pt x="5218" y="3770"/>
                  </a:cubicBezTo>
                  <a:cubicBezTo>
                    <a:pt x="5218" y="4404"/>
                    <a:pt x="4804" y="4940"/>
                    <a:pt x="4234" y="512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26" name="iṡ1ïḓe"/>
            <p:cNvSpPr txBox="1"/>
            <p:nvPr/>
          </p:nvSpPr>
          <p:spPr bwMode="auto">
            <a:xfrm>
              <a:off x="5278715" y="1422473"/>
              <a:ext cx="4424522" cy="445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1440" tIns="45720" rIns="91440" bIns="45720" anchor="ctr" anchorCtr="0">
              <a:noAutofit/>
            </a:bodyPr>
            <a:p>
              <a:pPr algn="ctr" latinLnBrk="0"/>
              <a:r>
                <a:rPr lang="zh-CN" altLang="en-US" sz="3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一、认识风险</a:t>
              </a:r>
              <a:endParaRPr lang="zh-CN" altLang="en-US" sz="3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70315" y="598029"/>
            <a:ext cx="977729" cy="83278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灯片编号占位符 4"/>
          <p:cNvSpPr txBox="1">
            <a:spLocks noGrp="1"/>
          </p:cNvSpPr>
          <p:nvPr/>
        </p:nvSpPr>
        <p:spPr>
          <a:xfrm>
            <a:off x="8077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fld id="{9A0DB2DC-4C9A-4742-B13C-FB6460FD3503}" type="slidenum">
              <a:rPr lang="en-US" altLang="zh-CN" sz="1200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en-US" altLang="zh-CN" sz="1200" dirty="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027" y="593317"/>
            <a:ext cx="2134721" cy="461665"/>
            <a:chOff x="653027" y="593317"/>
            <a:chExt cx="2134721" cy="461665"/>
          </a:xfrm>
        </p:grpSpPr>
        <p:sp>
          <p:nvSpPr>
            <p:cNvPr id="5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认识风险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9" name="图示 8"/>
          <p:cNvGraphicFramePr/>
          <p:nvPr/>
        </p:nvGraphicFramePr>
        <p:xfrm>
          <a:off x="2108200" y="1390015"/>
          <a:ext cx="7974965" cy="63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653027" y="606926"/>
            <a:ext cx="732641" cy="448056"/>
            <a:chOff x="653027" y="606926"/>
            <a:chExt cx="732641" cy="448056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2559050" y="2862580"/>
            <a:ext cx="1096645" cy="83439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bg1"/>
          </a:solidFill>
          <a:ln w="50800" cmpd="sng">
            <a:solidFill>
              <a:srgbClr val="1F3240"/>
            </a:solidFill>
            <a:round/>
          </a:ln>
        </p:spPr>
        <p:txBody>
          <a:bodyPr lIns="0" tIns="0" rIns="0" bIns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乙炔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1625918" y="3884930"/>
            <a:ext cx="1295400" cy="2089150"/>
          </a:xfrm>
          <a:prstGeom prst="can">
            <a:avLst>
              <a:gd name="adj" fmla="val 40319"/>
            </a:avLst>
          </a:prstGeom>
          <a:solidFill>
            <a:schemeClr val="tx2">
              <a:lumMod val="60000"/>
              <a:lumOff val="40000"/>
            </a:schemeClr>
          </a:solidFill>
          <a:ln w="50800" cmpd="sng">
            <a:solidFill>
              <a:srgbClr val="1F3240"/>
            </a:solidFill>
            <a:round/>
          </a:ln>
        </p:spPr>
        <p:txBody>
          <a:bodyPr lIns="0" tIns="0" rIns="0" bIns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钢瓶</a:t>
            </a:r>
            <a:endParaRPr kumimoji="0" lang="zh-CN" altLang="en-US" sz="32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20" name="AutoShape 13"/>
          <p:cNvSpPr/>
          <p:nvPr/>
        </p:nvSpPr>
        <p:spPr>
          <a:xfrm>
            <a:off x="2057718" y="3742055"/>
            <a:ext cx="431800" cy="4318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50800" cap="flat" cmpd="sng">
            <a:solidFill>
              <a:srgbClr val="1F324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AutoShape 14"/>
          <p:cNvSpPr/>
          <p:nvPr/>
        </p:nvSpPr>
        <p:spPr>
          <a:xfrm>
            <a:off x="3792538" y="2863850"/>
            <a:ext cx="431800" cy="1801813"/>
          </a:xfrm>
          <a:prstGeom prst="rightBrace">
            <a:avLst>
              <a:gd name="adj1" fmla="val 34753"/>
              <a:gd name="adj2" fmla="val 50000"/>
            </a:avLst>
          </a:prstGeom>
          <a:noFill/>
          <a:ln w="50800" cap="flat" cmpd="sng">
            <a:solidFill>
              <a:srgbClr val="1F324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4440238" y="2862263"/>
            <a:ext cx="1295400" cy="2089150"/>
          </a:xfrm>
          <a:prstGeom prst="can">
            <a:avLst>
              <a:gd name="adj" fmla="val 40319"/>
            </a:avLst>
          </a:prstGeom>
          <a:solidFill>
            <a:schemeClr val="tx2">
              <a:lumMod val="60000"/>
              <a:lumOff val="40000"/>
            </a:schemeClr>
          </a:solidFill>
          <a:ln w="50800" cmpd="sng">
            <a:solidFill>
              <a:srgbClr val="1F3240"/>
            </a:solidFill>
            <a:round/>
          </a:ln>
        </p:spPr>
        <p:txBody>
          <a:bodyPr lIns="0" tIns="0" rIns="0" bIns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装满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乙炔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钢瓶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23" name="AutoShape 16"/>
          <p:cNvSpPr/>
          <p:nvPr/>
        </p:nvSpPr>
        <p:spPr>
          <a:xfrm>
            <a:off x="4872038" y="2719388"/>
            <a:ext cx="431800" cy="4318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50800" cap="flat" cmpd="sng">
            <a:solidFill>
              <a:srgbClr val="1F324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AutoShape 18"/>
          <p:cNvSpPr>
            <a:spLocks noChangeArrowheads="1"/>
          </p:cNvSpPr>
          <p:nvPr/>
        </p:nvSpPr>
        <p:spPr bwMode="auto">
          <a:xfrm>
            <a:off x="6528118" y="2862263"/>
            <a:ext cx="1295400" cy="2089150"/>
          </a:xfrm>
          <a:prstGeom prst="can">
            <a:avLst>
              <a:gd name="adj" fmla="val 40319"/>
            </a:avLst>
          </a:prstGeom>
          <a:solidFill>
            <a:schemeClr val="tx2">
              <a:lumMod val="60000"/>
              <a:lumOff val="40000"/>
            </a:schemeClr>
          </a:solidFill>
          <a:ln w="50800" cmpd="sng">
            <a:solidFill>
              <a:srgbClr val="1F3240"/>
            </a:solidFill>
            <a:round/>
          </a:ln>
        </p:spPr>
        <p:txBody>
          <a:bodyPr lIns="0" tIns="0" rIns="0" bIns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乙炔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钢瓶强度不够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26" name="AutoShape 19"/>
          <p:cNvSpPr/>
          <p:nvPr/>
        </p:nvSpPr>
        <p:spPr>
          <a:xfrm>
            <a:off x="6959918" y="2719388"/>
            <a:ext cx="431800" cy="4318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50800" cap="flat" cmpd="sng">
            <a:solidFill>
              <a:srgbClr val="1F324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6348730" y="5140325"/>
            <a:ext cx="1654810" cy="487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/>
          <a:p>
            <a:pPr marR="0"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8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或</a:t>
            </a:r>
            <a:r>
              <a:rPr kumimoji="0" lang="zh-CN" altLang="en-US" sz="28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碰撞</a:t>
            </a:r>
            <a:endParaRPr kumimoji="0" lang="zh-CN" altLang="en-US" sz="2800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951538" y="5816600"/>
            <a:ext cx="935038" cy="487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/>
          <a:p>
            <a:pPr marR="0"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zh-CN" altLang="en-US" sz="3200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30" name="AutoShape 24"/>
          <p:cNvSpPr>
            <a:spLocks noChangeArrowheads="1"/>
          </p:cNvSpPr>
          <p:nvPr/>
        </p:nvSpPr>
        <p:spPr bwMode="auto">
          <a:xfrm>
            <a:off x="8616950" y="2862263"/>
            <a:ext cx="1295400" cy="2089150"/>
          </a:xfrm>
          <a:prstGeom prst="can">
            <a:avLst>
              <a:gd name="adj" fmla="val 40319"/>
            </a:avLst>
          </a:prstGeom>
          <a:solidFill>
            <a:schemeClr val="tx2">
              <a:lumMod val="60000"/>
              <a:lumOff val="40000"/>
            </a:schemeClr>
          </a:solidFill>
          <a:ln w="50800" cmpd="sng">
            <a:solidFill>
              <a:srgbClr val="1F3240"/>
            </a:solidFill>
            <a:round/>
          </a:ln>
        </p:spPr>
        <p:txBody>
          <a:bodyPr lIns="0" tIns="0" rIns="0" bIns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乙炔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钢瓶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破损</a:t>
            </a:r>
            <a:endParaRPr kumimoji="0" lang="zh-CN" altLang="en-US" sz="2800" i="0" u="none" strike="noStrike" kern="1200" cap="none" normalizeH="0" baseline="0" noProof="0"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31" name="AutoShape 25"/>
          <p:cNvSpPr/>
          <p:nvPr/>
        </p:nvSpPr>
        <p:spPr>
          <a:xfrm>
            <a:off x="9048750" y="2719388"/>
            <a:ext cx="431800" cy="4318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50800" cap="flat" cmpd="sng">
            <a:solidFill>
              <a:srgbClr val="1F324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AutoShape 27"/>
          <p:cNvSpPr/>
          <p:nvPr/>
        </p:nvSpPr>
        <p:spPr>
          <a:xfrm>
            <a:off x="9311005" y="2719070"/>
            <a:ext cx="1296670" cy="1022985"/>
          </a:xfrm>
          <a:prstGeom prst="irregularSeal1">
            <a:avLst/>
          </a:prstGeom>
          <a:solidFill>
            <a:srgbClr val="D80C18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燕尾形箭头 33"/>
          <p:cNvSpPr/>
          <p:nvPr/>
        </p:nvSpPr>
        <p:spPr>
          <a:xfrm>
            <a:off x="5920740" y="3742055"/>
            <a:ext cx="349250" cy="285750"/>
          </a:xfrm>
          <a:prstGeom prst="notchedRightArrow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燕尾形箭头 34"/>
          <p:cNvSpPr/>
          <p:nvPr/>
        </p:nvSpPr>
        <p:spPr>
          <a:xfrm>
            <a:off x="7978775" y="3742055"/>
            <a:ext cx="349250" cy="285750"/>
          </a:xfrm>
          <a:prstGeom prst="notchedRightArrow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9680575" y="2948940"/>
            <a:ext cx="984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爆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027" y="593317"/>
            <a:ext cx="2744321" cy="461665"/>
            <a:chOff x="653027" y="593317"/>
            <a:chExt cx="2744321" cy="461665"/>
          </a:xfrm>
        </p:grpSpPr>
        <p:sp>
          <p:nvSpPr>
            <p:cNvPr id="5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淘宝店chenying0907出品 7"/>
            <p:cNvSpPr/>
            <p:nvPr/>
          </p:nvSpPr>
          <p:spPr>
            <a:xfrm>
              <a:off x="1385668" y="593317"/>
              <a:ext cx="20116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机械行业风险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3027" y="606926"/>
            <a:ext cx="732641" cy="448056"/>
            <a:chOff x="653027" y="606926"/>
            <a:chExt cx="732641" cy="448056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631950" y="1326515"/>
            <a:ext cx="2286635" cy="368300"/>
            <a:chOff x="2595" y="2598"/>
            <a:chExt cx="2941" cy="580"/>
          </a:xfrm>
        </p:grpSpPr>
        <p:sp>
          <p:nvSpPr>
            <p:cNvPr id="3" name="矩形 2"/>
            <p:cNvSpPr/>
            <p:nvPr/>
          </p:nvSpPr>
          <p:spPr>
            <a:xfrm>
              <a:off x="2595" y="2617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681" y="2598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一、机械伤害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631950" y="3577908"/>
            <a:ext cx="2286635" cy="368300"/>
            <a:chOff x="2595" y="1719"/>
            <a:chExt cx="2941" cy="580"/>
          </a:xfrm>
        </p:grpSpPr>
        <p:sp>
          <p:nvSpPr>
            <p:cNvPr id="15" name="矩形 14"/>
            <p:cNvSpPr/>
            <p:nvPr/>
          </p:nvSpPr>
          <p:spPr>
            <a:xfrm>
              <a:off x="2595" y="1738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81" y="1719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二、触电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631315" y="4471353"/>
            <a:ext cx="2287270" cy="368300"/>
            <a:chOff x="2595" y="2985"/>
            <a:chExt cx="2941" cy="580"/>
          </a:xfrm>
        </p:grpSpPr>
        <p:sp>
          <p:nvSpPr>
            <p:cNvPr id="18" name="矩形 17"/>
            <p:cNvSpPr/>
            <p:nvPr/>
          </p:nvSpPr>
          <p:spPr>
            <a:xfrm>
              <a:off x="2595" y="3004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681" y="2985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三、起重伤害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30045" y="5326698"/>
            <a:ext cx="2288540" cy="368300"/>
            <a:chOff x="2595" y="2598"/>
            <a:chExt cx="2941" cy="580"/>
          </a:xfrm>
        </p:grpSpPr>
        <p:sp>
          <p:nvSpPr>
            <p:cNvPr id="21" name="矩形 20"/>
            <p:cNvSpPr/>
            <p:nvPr/>
          </p:nvSpPr>
          <p:spPr>
            <a:xfrm>
              <a:off x="2595" y="2617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681" y="2598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四、火灾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45705" y="1179195"/>
            <a:ext cx="2233204" cy="368300"/>
            <a:chOff x="2595" y="2598"/>
            <a:chExt cx="2892" cy="580"/>
          </a:xfrm>
        </p:grpSpPr>
        <p:sp>
          <p:nvSpPr>
            <p:cNvPr id="24" name="矩形 23"/>
            <p:cNvSpPr/>
            <p:nvPr/>
          </p:nvSpPr>
          <p:spPr>
            <a:xfrm>
              <a:off x="2595" y="2617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81" y="2598"/>
              <a:ext cx="280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五、车辆伤害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33005" y="1699260"/>
            <a:ext cx="2299970" cy="368300"/>
            <a:chOff x="2595" y="2598"/>
            <a:chExt cx="2941" cy="580"/>
          </a:xfrm>
        </p:grpSpPr>
        <p:sp>
          <p:nvSpPr>
            <p:cNvPr id="27" name="矩形 26"/>
            <p:cNvSpPr/>
            <p:nvPr/>
          </p:nvSpPr>
          <p:spPr>
            <a:xfrm>
              <a:off x="2595" y="2617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681" y="2598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六、噪声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542530" y="2245995"/>
            <a:ext cx="2299970" cy="368300"/>
            <a:chOff x="2595" y="2598"/>
            <a:chExt cx="2941" cy="580"/>
          </a:xfrm>
        </p:grpSpPr>
        <p:sp>
          <p:nvSpPr>
            <p:cNvPr id="30" name="矩形 29"/>
            <p:cNvSpPr/>
            <p:nvPr/>
          </p:nvSpPr>
          <p:spPr>
            <a:xfrm>
              <a:off x="2595" y="2617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681" y="2598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七、振动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543165" y="2809875"/>
            <a:ext cx="2299335" cy="368300"/>
            <a:chOff x="2595" y="2598"/>
            <a:chExt cx="2941" cy="580"/>
          </a:xfrm>
        </p:grpSpPr>
        <p:sp>
          <p:nvSpPr>
            <p:cNvPr id="33" name="矩形 32"/>
            <p:cNvSpPr/>
            <p:nvPr/>
          </p:nvSpPr>
          <p:spPr>
            <a:xfrm>
              <a:off x="2595" y="2617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681" y="2598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八、高处坠落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541895" y="3383280"/>
            <a:ext cx="2299335" cy="368300"/>
            <a:chOff x="2595" y="2598"/>
            <a:chExt cx="2941" cy="580"/>
          </a:xfrm>
        </p:grpSpPr>
        <p:sp>
          <p:nvSpPr>
            <p:cNvPr id="36" name="矩形 35"/>
            <p:cNvSpPr/>
            <p:nvPr/>
          </p:nvSpPr>
          <p:spPr>
            <a:xfrm>
              <a:off x="2595" y="2617"/>
              <a:ext cx="2755" cy="561"/>
            </a:xfrm>
            <a:prstGeom prst="rect">
              <a:avLst/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681" y="2598"/>
              <a:ext cx="28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九、安全防护装置</a:t>
              </a:r>
              <a:endParaRPr lang="zh-CN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630045" y="1711325"/>
            <a:ext cx="572960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、齿轮、联抽节、工具、工件设备旋转部位，造成切伤、割伤卷入。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、工件夹不牢固，造成工件、工具或零部件飞出伤人。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、切削加工防护不当造成割伤或崩伤。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、冲剪压作业防护装置失灵，手误入冲剪压区造成事故。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、检修防护不到位，人员配合失误造成事故。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670685" y="4036695"/>
            <a:ext cx="5555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设备漏电（保护接零、安全电压、漏电保护器等）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637030" y="4899660"/>
            <a:ext cx="4592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设备质量缺陷、装置失灵、操作失误、管理不善等。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670685" y="5855970"/>
            <a:ext cx="5130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润滑油属于易燃品、电气设备故障、电线绝缘老化等。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accident-adult-black-and-white-2704254"/>
          <p:cNvPicPr>
            <a:picLocks noChangeAspect="1"/>
          </p:cNvPicPr>
          <p:nvPr/>
        </p:nvPicPr>
        <p:blipFill>
          <a:blip r:embed="rId1"/>
          <a:srcRect l="1291" t="8822" b="12546"/>
          <a:stretch>
            <a:fillRect/>
          </a:stretch>
        </p:blipFill>
        <p:spPr>
          <a:xfrm flipH="1">
            <a:off x="419100" y="426085"/>
            <a:ext cx="11363960" cy="6117590"/>
          </a:xfrm>
          <a:prstGeom prst="rect">
            <a:avLst/>
          </a:prstGeom>
        </p:spPr>
      </p:pic>
      <p:grpSp>
        <p:nvGrpSpPr>
          <p:cNvPr id="2" name="2893" descr="本素材由iSlide™ 提供&#13;&#10;iSlide™尊重知识产权并注重保护用户享有的各项权利。郑重提醒您：&#13;&#10;iSlide™插件中提供的任何信息内容的所有权、知识产权归其原始权利人或权利受让人所有，您免费/购买获得的是信息内容的使用权，并受下述条款的约束；&#13;&#10;1. 您仅可以个人非商业用途使用该等信息内容，不可将信息内容的全部或部分用于出售，或以出租、出借、转让、分销、发布等其他任何方式供他人使用；&#13;&#10;2. 禁止在接入互联网或移动互联网的任何网站、平台、应用或程序上以任何方式为他人提供iSlide™插件资源内容的下载。&#13;&#10;The resource is supplied by iSlide™.&#13;&#10;iSlide™ respects all intellectual property rights and protects all the rights its users acquired.Solemnly remind you:&#13;&#10;The ownership and intellectual property of the resources supplied in iSlide Add-in belongs to its owner or the assignee of this ownership.you only acquired the usage of the resources supplied in iSlide Add-in, as well as respected the following restrain terms:&#13;&#10;1.You are only allowed to use such resource for personal and non-commercial aim, not allowed to use such resource or part of it for the sale; or rent, lend, transfer to others; or distribution or release it in any way.&#13;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2423251" y="426085"/>
            <a:ext cx="9359809" cy="4469179"/>
            <a:chOff x="2140856" y="-10739"/>
            <a:chExt cx="10071644" cy="5038324"/>
          </a:xfrm>
          <a:solidFill>
            <a:srgbClr val="C00000">
              <a:alpha val="45000"/>
            </a:srgbClr>
          </a:solidFill>
          <a:effectLst>
            <a:glow rad="127000">
              <a:schemeClr val="accent1">
                <a:alpha val="0"/>
              </a:schemeClr>
            </a:glow>
          </a:effectLst>
        </p:grpSpPr>
        <p:sp>
          <p:nvSpPr>
            <p:cNvPr id="3" name="ïṣļïďe"/>
            <p:cNvSpPr/>
            <p:nvPr/>
          </p:nvSpPr>
          <p:spPr>
            <a:xfrm>
              <a:off x="2140856" y="-10739"/>
              <a:ext cx="10071644" cy="5038324"/>
            </a:xfrm>
            <a:custGeom>
              <a:avLst/>
              <a:gdLst>
                <a:gd name="connsiteX0" fmla="*/ 0 w 10071644"/>
                <a:gd name="connsiteY0" fmla="*/ 0 h 5038324"/>
                <a:gd name="connsiteX1" fmla="*/ 10071644 w 10071644"/>
                <a:gd name="connsiteY1" fmla="*/ 0 h 5038324"/>
                <a:gd name="connsiteX2" fmla="*/ 10071644 w 10071644"/>
                <a:gd name="connsiteY2" fmla="*/ 744795 h 5038324"/>
                <a:gd name="connsiteX3" fmla="*/ 6343380 w 10071644"/>
                <a:gd name="connsiteY3" fmla="*/ 4678363 h 5038324"/>
                <a:gd name="connsiteX4" fmla="*/ 6338690 w 10071644"/>
                <a:gd name="connsiteY4" fmla="*/ 4678363 h 5038324"/>
                <a:gd name="connsiteX5" fmla="*/ 6313979 w 10071644"/>
                <a:gd name="connsiteY5" fmla="*/ 4707426 h 5038324"/>
                <a:gd name="connsiteX6" fmla="*/ 5490705 w 10071644"/>
                <a:gd name="connsiteY6" fmla="*/ 5038324 h 5038324"/>
                <a:gd name="connsiteX7" fmla="*/ 4667432 w 10071644"/>
                <a:gd name="connsiteY7" fmla="*/ 4707426 h 5038324"/>
                <a:gd name="connsiteX8" fmla="*/ 4642720 w 10071644"/>
                <a:gd name="connsiteY8" fmla="*/ 4678363 h 5038324"/>
                <a:gd name="connsiteX9" fmla="*/ 4641517 w 10071644"/>
                <a:gd name="connsiteY9" fmla="*/ 4678363 h 503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1644" h="5038324">
                  <a:moveTo>
                    <a:pt x="0" y="0"/>
                  </a:moveTo>
                  <a:lnTo>
                    <a:pt x="10071644" y="0"/>
                  </a:lnTo>
                  <a:lnTo>
                    <a:pt x="10071644" y="744795"/>
                  </a:lnTo>
                  <a:lnTo>
                    <a:pt x="6343380" y="4678363"/>
                  </a:lnTo>
                  <a:lnTo>
                    <a:pt x="6338690" y="4678363"/>
                  </a:lnTo>
                  <a:lnTo>
                    <a:pt x="6313979" y="4707426"/>
                  </a:lnTo>
                  <a:cubicBezTo>
                    <a:pt x="6103285" y="4911872"/>
                    <a:pt x="5812214" y="5038324"/>
                    <a:pt x="5490705" y="5038324"/>
                  </a:cubicBezTo>
                  <a:cubicBezTo>
                    <a:pt x="5169197" y="5038324"/>
                    <a:pt x="4878126" y="4911872"/>
                    <a:pt x="4667432" y="4707426"/>
                  </a:cubicBezTo>
                  <a:lnTo>
                    <a:pt x="4642720" y="4678363"/>
                  </a:lnTo>
                  <a:lnTo>
                    <a:pt x="4641517" y="4678363"/>
                  </a:lnTo>
                  <a:close/>
                </a:path>
              </a:pathLst>
            </a:custGeom>
            <a:solidFill>
              <a:srgbClr val="C000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" name="îṧľiďê"/>
            <p:cNvSpPr/>
            <p:nvPr/>
          </p:nvSpPr>
          <p:spPr>
            <a:xfrm>
              <a:off x="6724387" y="3039568"/>
              <a:ext cx="1862657" cy="1862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5" name="íşḻíḋê"/>
            <p:cNvSpPr/>
            <p:nvPr/>
          </p:nvSpPr>
          <p:spPr bwMode="auto">
            <a:xfrm>
              <a:off x="7305168" y="3690333"/>
              <a:ext cx="702059" cy="700915"/>
            </a:xfrm>
            <a:custGeom>
              <a:avLst/>
              <a:gdLst>
                <a:gd name="connsiteX0" fmla="*/ 303337 w 606580"/>
                <a:gd name="connsiteY0" fmla="*/ 284297 h 605592"/>
                <a:gd name="connsiteX1" fmla="*/ 284761 w 606580"/>
                <a:gd name="connsiteY1" fmla="*/ 302842 h 605592"/>
                <a:gd name="connsiteX2" fmla="*/ 303337 w 606580"/>
                <a:gd name="connsiteY2" fmla="*/ 321387 h 605592"/>
                <a:gd name="connsiteX3" fmla="*/ 321912 w 606580"/>
                <a:gd name="connsiteY3" fmla="*/ 302842 h 605592"/>
                <a:gd name="connsiteX4" fmla="*/ 303337 w 606580"/>
                <a:gd name="connsiteY4" fmla="*/ 284297 h 605592"/>
                <a:gd name="connsiteX5" fmla="*/ 303337 w 606580"/>
                <a:gd name="connsiteY5" fmla="*/ 259539 h 605592"/>
                <a:gd name="connsiteX6" fmla="*/ 346617 w 606580"/>
                <a:gd name="connsiteY6" fmla="*/ 302842 h 605592"/>
                <a:gd name="connsiteX7" fmla="*/ 303337 w 606580"/>
                <a:gd name="connsiteY7" fmla="*/ 346052 h 605592"/>
                <a:gd name="connsiteX8" fmla="*/ 259963 w 606580"/>
                <a:gd name="connsiteY8" fmla="*/ 302842 h 605592"/>
                <a:gd name="connsiteX9" fmla="*/ 303337 w 606580"/>
                <a:gd name="connsiteY9" fmla="*/ 259539 h 605592"/>
                <a:gd name="connsiteX10" fmla="*/ 290861 w 606580"/>
                <a:gd name="connsiteY10" fmla="*/ 191638 h 605592"/>
                <a:gd name="connsiteX11" fmla="*/ 290861 w 606580"/>
                <a:gd name="connsiteY11" fmla="*/ 219911 h 605592"/>
                <a:gd name="connsiteX12" fmla="*/ 282133 w 606580"/>
                <a:gd name="connsiteY12" fmla="*/ 231777 h 605592"/>
                <a:gd name="connsiteX13" fmla="*/ 268021 w 606580"/>
                <a:gd name="connsiteY13" fmla="*/ 237524 h 605592"/>
                <a:gd name="connsiteX14" fmla="*/ 253258 w 606580"/>
                <a:gd name="connsiteY14" fmla="*/ 235485 h 605592"/>
                <a:gd name="connsiteX15" fmla="*/ 233204 w 606580"/>
                <a:gd name="connsiteY15" fmla="*/ 215369 h 605592"/>
                <a:gd name="connsiteX16" fmla="*/ 215656 w 606580"/>
                <a:gd name="connsiteY16" fmla="*/ 232889 h 605592"/>
                <a:gd name="connsiteX17" fmla="*/ 235803 w 606580"/>
                <a:gd name="connsiteY17" fmla="*/ 252912 h 605592"/>
                <a:gd name="connsiteX18" fmla="*/ 237846 w 606580"/>
                <a:gd name="connsiteY18" fmla="*/ 267652 h 605592"/>
                <a:gd name="connsiteX19" fmla="*/ 232090 w 606580"/>
                <a:gd name="connsiteY19" fmla="*/ 281742 h 605592"/>
                <a:gd name="connsiteX20" fmla="*/ 220206 w 606580"/>
                <a:gd name="connsiteY20" fmla="*/ 290456 h 605592"/>
                <a:gd name="connsiteX21" fmla="*/ 191888 w 606580"/>
                <a:gd name="connsiteY21" fmla="*/ 290456 h 605592"/>
                <a:gd name="connsiteX22" fmla="*/ 191888 w 606580"/>
                <a:gd name="connsiteY22" fmla="*/ 315206 h 605592"/>
                <a:gd name="connsiteX23" fmla="*/ 220206 w 606580"/>
                <a:gd name="connsiteY23" fmla="*/ 315206 h 605592"/>
                <a:gd name="connsiteX24" fmla="*/ 232090 w 606580"/>
                <a:gd name="connsiteY24" fmla="*/ 324013 h 605592"/>
                <a:gd name="connsiteX25" fmla="*/ 237846 w 606580"/>
                <a:gd name="connsiteY25" fmla="*/ 338103 h 605592"/>
                <a:gd name="connsiteX26" fmla="*/ 235803 w 606580"/>
                <a:gd name="connsiteY26" fmla="*/ 352750 h 605592"/>
                <a:gd name="connsiteX27" fmla="*/ 215656 w 606580"/>
                <a:gd name="connsiteY27" fmla="*/ 372773 h 605592"/>
                <a:gd name="connsiteX28" fmla="*/ 233204 w 606580"/>
                <a:gd name="connsiteY28" fmla="*/ 390200 h 605592"/>
                <a:gd name="connsiteX29" fmla="*/ 253351 w 606580"/>
                <a:gd name="connsiteY29" fmla="*/ 370270 h 605592"/>
                <a:gd name="connsiteX30" fmla="*/ 267835 w 606580"/>
                <a:gd name="connsiteY30" fmla="*/ 368045 h 605592"/>
                <a:gd name="connsiteX31" fmla="*/ 282040 w 606580"/>
                <a:gd name="connsiteY31" fmla="*/ 373978 h 605592"/>
                <a:gd name="connsiteX32" fmla="*/ 290861 w 606580"/>
                <a:gd name="connsiteY32" fmla="*/ 385751 h 605592"/>
                <a:gd name="connsiteX33" fmla="*/ 290861 w 606580"/>
                <a:gd name="connsiteY33" fmla="*/ 414117 h 605592"/>
                <a:gd name="connsiteX34" fmla="*/ 315650 w 606580"/>
                <a:gd name="connsiteY34" fmla="*/ 414117 h 605592"/>
                <a:gd name="connsiteX35" fmla="*/ 315650 w 606580"/>
                <a:gd name="connsiteY35" fmla="*/ 385751 h 605592"/>
                <a:gd name="connsiteX36" fmla="*/ 324470 w 606580"/>
                <a:gd name="connsiteY36" fmla="*/ 373978 h 605592"/>
                <a:gd name="connsiteX37" fmla="*/ 338582 w 606580"/>
                <a:gd name="connsiteY37" fmla="*/ 368138 h 605592"/>
                <a:gd name="connsiteX38" fmla="*/ 353252 w 606580"/>
                <a:gd name="connsiteY38" fmla="*/ 370270 h 605592"/>
                <a:gd name="connsiteX39" fmla="*/ 373306 w 606580"/>
                <a:gd name="connsiteY39" fmla="*/ 390293 h 605592"/>
                <a:gd name="connsiteX40" fmla="*/ 390761 w 606580"/>
                <a:gd name="connsiteY40" fmla="*/ 372773 h 605592"/>
                <a:gd name="connsiteX41" fmla="*/ 370799 w 606580"/>
                <a:gd name="connsiteY41" fmla="*/ 352750 h 605592"/>
                <a:gd name="connsiteX42" fmla="*/ 368664 w 606580"/>
                <a:gd name="connsiteY42" fmla="*/ 338103 h 605592"/>
                <a:gd name="connsiteX43" fmla="*/ 374513 w 606580"/>
                <a:gd name="connsiteY43" fmla="*/ 324013 h 605592"/>
                <a:gd name="connsiteX44" fmla="*/ 386304 w 606580"/>
                <a:gd name="connsiteY44" fmla="*/ 315206 h 605592"/>
                <a:gd name="connsiteX45" fmla="*/ 414715 w 606580"/>
                <a:gd name="connsiteY45" fmla="*/ 315206 h 605592"/>
                <a:gd name="connsiteX46" fmla="*/ 414715 w 606580"/>
                <a:gd name="connsiteY46" fmla="*/ 290456 h 605592"/>
                <a:gd name="connsiteX47" fmla="*/ 386304 w 606580"/>
                <a:gd name="connsiteY47" fmla="*/ 290456 h 605592"/>
                <a:gd name="connsiteX48" fmla="*/ 374513 w 606580"/>
                <a:gd name="connsiteY48" fmla="*/ 281742 h 605592"/>
                <a:gd name="connsiteX49" fmla="*/ 368664 w 606580"/>
                <a:gd name="connsiteY49" fmla="*/ 267652 h 605592"/>
                <a:gd name="connsiteX50" fmla="*/ 370799 w 606580"/>
                <a:gd name="connsiteY50" fmla="*/ 252912 h 605592"/>
                <a:gd name="connsiteX51" fmla="*/ 390854 w 606580"/>
                <a:gd name="connsiteY51" fmla="*/ 232889 h 605592"/>
                <a:gd name="connsiteX52" fmla="*/ 373306 w 606580"/>
                <a:gd name="connsiteY52" fmla="*/ 215369 h 605592"/>
                <a:gd name="connsiteX53" fmla="*/ 353252 w 606580"/>
                <a:gd name="connsiteY53" fmla="*/ 235485 h 605592"/>
                <a:gd name="connsiteX54" fmla="*/ 338582 w 606580"/>
                <a:gd name="connsiteY54" fmla="*/ 237524 h 605592"/>
                <a:gd name="connsiteX55" fmla="*/ 324470 w 606580"/>
                <a:gd name="connsiteY55" fmla="*/ 231777 h 605592"/>
                <a:gd name="connsiteX56" fmla="*/ 315650 w 606580"/>
                <a:gd name="connsiteY56" fmla="*/ 219911 h 605592"/>
                <a:gd name="connsiteX57" fmla="*/ 315650 w 606580"/>
                <a:gd name="connsiteY57" fmla="*/ 191638 h 605592"/>
                <a:gd name="connsiteX58" fmla="*/ 278512 w 606580"/>
                <a:gd name="connsiteY58" fmla="*/ 166887 h 605592"/>
                <a:gd name="connsiteX59" fmla="*/ 327998 w 606580"/>
                <a:gd name="connsiteY59" fmla="*/ 166887 h 605592"/>
                <a:gd name="connsiteX60" fmla="*/ 340439 w 606580"/>
                <a:gd name="connsiteY60" fmla="*/ 179216 h 605592"/>
                <a:gd name="connsiteX61" fmla="*/ 340439 w 606580"/>
                <a:gd name="connsiteY61" fmla="*/ 211197 h 605592"/>
                <a:gd name="connsiteX62" fmla="*/ 341925 w 606580"/>
                <a:gd name="connsiteY62" fmla="*/ 211754 h 605592"/>
                <a:gd name="connsiteX63" fmla="*/ 364579 w 606580"/>
                <a:gd name="connsiteY63" fmla="*/ 189135 h 605592"/>
                <a:gd name="connsiteX64" fmla="*/ 373306 w 606580"/>
                <a:gd name="connsiteY64" fmla="*/ 185520 h 605592"/>
                <a:gd name="connsiteX65" fmla="*/ 382126 w 606580"/>
                <a:gd name="connsiteY65" fmla="*/ 189135 h 605592"/>
                <a:gd name="connsiteX66" fmla="*/ 417129 w 606580"/>
                <a:gd name="connsiteY66" fmla="*/ 224175 h 605592"/>
                <a:gd name="connsiteX67" fmla="*/ 420750 w 606580"/>
                <a:gd name="connsiteY67" fmla="*/ 232889 h 605592"/>
                <a:gd name="connsiteX68" fmla="*/ 417129 w 606580"/>
                <a:gd name="connsiteY68" fmla="*/ 241603 h 605592"/>
                <a:gd name="connsiteX69" fmla="*/ 394475 w 606580"/>
                <a:gd name="connsiteY69" fmla="*/ 264222 h 605592"/>
                <a:gd name="connsiteX70" fmla="*/ 395125 w 606580"/>
                <a:gd name="connsiteY70" fmla="*/ 265798 h 605592"/>
                <a:gd name="connsiteX71" fmla="*/ 427063 w 606580"/>
                <a:gd name="connsiteY71" fmla="*/ 265798 h 605592"/>
                <a:gd name="connsiteX72" fmla="*/ 439411 w 606580"/>
                <a:gd name="connsiteY72" fmla="*/ 278127 h 605592"/>
                <a:gd name="connsiteX73" fmla="*/ 439411 w 606580"/>
                <a:gd name="connsiteY73" fmla="*/ 327536 h 605592"/>
                <a:gd name="connsiteX74" fmla="*/ 427063 w 606580"/>
                <a:gd name="connsiteY74" fmla="*/ 339957 h 605592"/>
                <a:gd name="connsiteX75" fmla="*/ 395125 w 606580"/>
                <a:gd name="connsiteY75" fmla="*/ 339957 h 605592"/>
                <a:gd name="connsiteX76" fmla="*/ 394475 w 606580"/>
                <a:gd name="connsiteY76" fmla="*/ 341440 h 605592"/>
                <a:gd name="connsiteX77" fmla="*/ 417036 w 606580"/>
                <a:gd name="connsiteY77" fmla="*/ 364059 h 605592"/>
                <a:gd name="connsiteX78" fmla="*/ 417036 w 606580"/>
                <a:gd name="connsiteY78" fmla="*/ 381487 h 605592"/>
                <a:gd name="connsiteX79" fmla="*/ 382126 w 606580"/>
                <a:gd name="connsiteY79" fmla="*/ 416527 h 605592"/>
                <a:gd name="connsiteX80" fmla="*/ 373306 w 606580"/>
                <a:gd name="connsiteY80" fmla="*/ 420142 h 605592"/>
                <a:gd name="connsiteX81" fmla="*/ 364579 w 606580"/>
                <a:gd name="connsiteY81" fmla="*/ 416527 h 605592"/>
                <a:gd name="connsiteX82" fmla="*/ 341925 w 606580"/>
                <a:gd name="connsiteY82" fmla="*/ 393908 h 605592"/>
                <a:gd name="connsiteX83" fmla="*/ 340439 w 606580"/>
                <a:gd name="connsiteY83" fmla="*/ 394557 h 605592"/>
                <a:gd name="connsiteX84" fmla="*/ 340439 w 606580"/>
                <a:gd name="connsiteY84" fmla="*/ 426446 h 605592"/>
                <a:gd name="connsiteX85" fmla="*/ 327998 w 606580"/>
                <a:gd name="connsiteY85" fmla="*/ 438775 h 605592"/>
                <a:gd name="connsiteX86" fmla="*/ 278512 w 606580"/>
                <a:gd name="connsiteY86" fmla="*/ 438775 h 605592"/>
                <a:gd name="connsiteX87" fmla="*/ 266164 w 606580"/>
                <a:gd name="connsiteY87" fmla="*/ 426446 h 605592"/>
                <a:gd name="connsiteX88" fmla="*/ 266164 w 606580"/>
                <a:gd name="connsiteY88" fmla="*/ 394557 h 605592"/>
                <a:gd name="connsiteX89" fmla="*/ 264586 w 606580"/>
                <a:gd name="connsiteY89" fmla="*/ 393908 h 605592"/>
                <a:gd name="connsiteX90" fmla="*/ 241931 w 606580"/>
                <a:gd name="connsiteY90" fmla="*/ 416434 h 605592"/>
                <a:gd name="connsiteX91" fmla="*/ 224476 w 606580"/>
                <a:gd name="connsiteY91" fmla="*/ 416434 h 605592"/>
                <a:gd name="connsiteX92" fmla="*/ 189474 w 606580"/>
                <a:gd name="connsiteY92" fmla="*/ 381579 h 605592"/>
                <a:gd name="connsiteX93" fmla="*/ 185760 w 606580"/>
                <a:gd name="connsiteY93" fmla="*/ 372773 h 605592"/>
                <a:gd name="connsiteX94" fmla="*/ 189381 w 606580"/>
                <a:gd name="connsiteY94" fmla="*/ 364059 h 605592"/>
                <a:gd name="connsiteX95" fmla="*/ 212035 w 606580"/>
                <a:gd name="connsiteY95" fmla="*/ 341440 h 605592"/>
                <a:gd name="connsiteX96" fmla="*/ 211478 w 606580"/>
                <a:gd name="connsiteY96" fmla="*/ 339957 h 605592"/>
                <a:gd name="connsiteX97" fmla="*/ 179447 w 606580"/>
                <a:gd name="connsiteY97" fmla="*/ 339957 h 605592"/>
                <a:gd name="connsiteX98" fmla="*/ 167099 w 606580"/>
                <a:gd name="connsiteY98" fmla="*/ 327536 h 605592"/>
                <a:gd name="connsiteX99" fmla="*/ 167099 w 606580"/>
                <a:gd name="connsiteY99" fmla="*/ 278127 h 605592"/>
                <a:gd name="connsiteX100" fmla="*/ 179447 w 606580"/>
                <a:gd name="connsiteY100" fmla="*/ 265798 h 605592"/>
                <a:gd name="connsiteX101" fmla="*/ 211478 w 606580"/>
                <a:gd name="connsiteY101" fmla="*/ 265798 h 605592"/>
                <a:gd name="connsiteX102" fmla="*/ 212035 w 606580"/>
                <a:gd name="connsiteY102" fmla="*/ 264222 h 605592"/>
                <a:gd name="connsiteX103" fmla="*/ 189381 w 606580"/>
                <a:gd name="connsiteY103" fmla="*/ 241603 h 605592"/>
                <a:gd name="connsiteX104" fmla="*/ 189381 w 606580"/>
                <a:gd name="connsiteY104" fmla="*/ 224175 h 605592"/>
                <a:gd name="connsiteX105" fmla="*/ 224476 w 606580"/>
                <a:gd name="connsiteY105" fmla="*/ 189135 h 605592"/>
                <a:gd name="connsiteX106" fmla="*/ 233204 w 606580"/>
                <a:gd name="connsiteY106" fmla="*/ 185520 h 605592"/>
                <a:gd name="connsiteX107" fmla="*/ 241931 w 606580"/>
                <a:gd name="connsiteY107" fmla="*/ 189135 h 605592"/>
                <a:gd name="connsiteX108" fmla="*/ 264586 w 606580"/>
                <a:gd name="connsiteY108" fmla="*/ 211754 h 605592"/>
                <a:gd name="connsiteX109" fmla="*/ 266164 w 606580"/>
                <a:gd name="connsiteY109" fmla="*/ 211197 h 605592"/>
                <a:gd name="connsiteX110" fmla="*/ 266164 w 606580"/>
                <a:gd name="connsiteY110" fmla="*/ 179216 h 605592"/>
                <a:gd name="connsiteX111" fmla="*/ 278512 w 606580"/>
                <a:gd name="connsiteY111" fmla="*/ 166887 h 605592"/>
                <a:gd name="connsiteX112" fmla="*/ 290860 w 606580"/>
                <a:gd name="connsiteY112" fmla="*/ 74518 h 605592"/>
                <a:gd name="connsiteX113" fmla="*/ 210271 w 606580"/>
                <a:gd name="connsiteY113" fmla="*/ 93800 h 605592"/>
                <a:gd name="connsiteX114" fmla="*/ 143888 w 606580"/>
                <a:gd name="connsiteY114" fmla="*/ 138575 h 605592"/>
                <a:gd name="connsiteX115" fmla="*/ 188267 w 606580"/>
                <a:gd name="connsiteY115" fmla="*/ 182794 h 605592"/>
                <a:gd name="connsiteX116" fmla="*/ 170720 w 606580"/>
                <a:gd name="connsiteY116" fmla="*/ 200314 h 605592"/>
                <a:gd name="connsiteX117" fmla="*/ 127083 w 606580"/>
                <a:gd name="connsiteY117" fmla="*/ 156744 h 605592"/>
                <a:gd name="connsiteX118" fmla="*/ 74626 w 606580"/>
                <a:gd name="connsiteY118" fmla="*/ 290420 h 605592"/>
                <a:gd name="connsiteX119" fmla="*/ 136182 w 606580"/>
                <a:gd name="connsiteY119" fmla="*/ 290420 h 605592"/>
                <a:gd name="connsiteX120" fmla="*/ 136182 w 606580"/>
                <a:gd name="connsiteY120" fmla="*/ 315172 h 605592"/>
                <a:gd name="connsiteX121" fmla="*/ 74626 w 606580"/>
                <a:gd name="connsiteY121" fmla="*/ 315172 h 605592"/>
                <a:gd name="connsiteX122" fmla="*/ 129961 w 606580"/>
                <a:gd name="connsiteY122" fmla="*/ 452185 h 605592"/>
                <a:gd name="connsiteX123" fmla="*/ 170720 w 606580"/>
                <a:gd name="connsiteY123" fmla="*/ 411489 h 605592"/>
                <a:gd name="connsiteX124" fmla="*/ 188267 w 606580"/>
                <a:gd name="connsiteY124" fmla="*/ 429009 h 605592"/>
                <a:gd name="connsiteX125" fmla="*/ 147137 w 606580"/>
                <a:gd name="connsiteY125" fmla="*/ 469984 h 605592"/>
                <a:gd name="connsiteX126" fmla="*/ 290860 w 606580"/>
                <a:gd name="connsiteY126" fmla="*/ 531167 h 605592"/>
                <a:gd name="connsiteX127" fmla="*/ 290860 w 606580"/>
                <a:gd name="connsiteY127" fmla="*/ 469705 h 605592"/>
                <a:gd name="connsiteX128" fmla="*/ 315649 w 606580"/>
                <a:gd name="connsiteY128" fmla="*/ 469705 h 605592"/>
                <a:gd name="connsiteX129" fmla="*/ 315649 w 606580"/>
                <a:gd name="connsiteY129" fmla="*/ 531167 h 605592"/>
                <a:gd name="connsiteX130" fmla="*/ 456215 w 606580"/>
                <a:gd name="connsiteY130" fmla="*/ 473043 h 605592"/>
                <a:gd name="connsiteX131" fmla="*/ 412114 w 606580"/>
                <a:gd name="connsiteY131" fmla="*/ 429009 h 605592"/>
                <a:gd name="connsiteX132" fmla="*/ 429662 w 606580"/>
                <a:gd name="connsiteY132" fmla="*/ 411489 h 605592"/>
                <a:gd name="connsiteX133" fmla="*/ 473762 w 606580"/>
                <a:gd name="connsiteY133" fmla="*/ 455522 h 605592"/>
                <a:gd name="connsiteX134" fmla="*/ 531975 w 606580"/>
                <a:gd name="connsiteY134" fmla="*/ 315172 h 605592"/>
                <a:gd name="connsiteX135" fmla="*/ 470420 w 606580"/>
                <a:gd name="connsiteY135" fmla="*/ 315172 h 605592"/>
                <a:gd name="connsiteX136" fmla="*/ 470420 w 606580"/>
                <a:gd name="connsiteY136" fmla="*/ 290420 h 605592"/>
                <a:gd name="connsiteX137" fmla="*/ 531975 w 606580"/>
                <a:gd name="connsiteY137" fmla="*/ 290420 h 605592"/>
                <a:gd name="connsiteX138" fmla="*/ 476548 w 606580"/>
                <a:gd name="connsiteY138" fmla="*/ 153500 h 605592"/>
                <a:gd name="connsiteX139" fmla="*/ 429662 w 606580"/>
                <a:gd name="connsiteY139" fmla="*/ 200314 h 605592"/>
                <a:gd name="connsiteX140" fmla="*/ 412114 w 606580"/>
                <a:gd name="connsiteY140" fmla="*/ 182794 h 605592"/>
                <a:gd name="connsiteX141" fmla="*/ 459372 w 606580"/>
                <a:gd name="connsiteY141" fmla="*/ 135701 h 605592"/>
                <a:gd name="connsiteX142" fmla="*/ 315649 w 606580"/>
                <a:gd name="connsiteY142" fmla="*/ 74518 h 605592"/>
                <a:gd name="connsiteX143" fmla="*/ 315649 w 606580"/>
                <a:gd name="connsiteY143" fmla="*/ 135979 h 605592"/>
                <a:gd name="connsiteX144" fmla="*/ 290860 w 606580"/>
                <a:gd name="connsiteY144" fmla="*/ 135979 h 605592"/>
                <a:gd name="connsiteX145" fmla="*/ 303301 w 606580"/>
                <a:gd name="connsiteY145" fmla="*/ 49396 h 605592"/>
                <a:gd name="connsiteX146" fmla="*/ 557043 w 606580"/>
                <a:gd name="connsiteY146" fmla="*/ 302842 h 605592"/>
                <a:gd name="connsiteX147" fmla="*/ 482768 w 606580"/>
                <a:gd name="connsiteY147" fmla="*/ 482035 h 605592"/>
                <a:gd name="connsiteX148" fmla="*/ 303301 w 606580"/>
                <a:gd name="connsiteY148" fmla="*/ 556196 h 605592"/>
                <a:gd name="connsiteX149" fmla="*/ 202379 w 606580"/>
                <a:gd name="connsiteY149" fmla="*/ 535338 h 605592"/>
                <a:gd name="connsiteX150" fmla="*/ 120677 w 606580"/>
                <a:gd name="connsiteY150" fmla="*/ 478605 h 605592"/>
                <a:gd name="connsiteX151" fmla="*/ 49466 w 606580"/>
                <a:gd name="connsiteY151" fmla="*/ 302842 h 605592"/>
                <a:gd name="connsiteX152" fmla="*/ 117427 w 606580"/>
                <a:gd name="connsiteY152" fmla="*/ 130232 h 605592"/>
                <a:gd name="connsiteX153" fmla="*/ 200151 w 606580"/>
                <a:gd name="connsiteY153" fmla="*/ 71181 h 605592"/>
                <a:gd name="connsiteX154" fmla="*/ 303301 w 606580"/>
                <a:gd name="connsiteY154" fmla="*/ 49396 h 605592"/>
                <a:gd name="connsiteX155" fmla="*/ 303337 w 606580"/>
                <a:gd name="connsiteY155" fmla="*/ 24750 h 605592"/>
                <a:gd name="connsiteX156" fmla="*/ 106311 w 606580"/>
                <a:gd name="connsiteY156" fmla="*/ 106138 h 605592"/>
                <a:gd name="connsiteX157" fmla="*/ 24790 w 606580"/>
                <a:gd name="connsiteY157" fmla="*/ 302842 h 605592"/>
                <a:gd name="connsiteX158" fmla="*/ 106311 w 606580"/>
                <a:gd name="connsiteY158" fmla="*/ 499454 h 605592"/>
                <a:gd name="connsiteX159" fmla="*/ 303337 w 606580"/>
                <a:gd name="connsiteY159" fmla="*/ 580935 h 605592"/>
                <a:gd name="connsiteX160" fmla="*/ 500269 w 606580"/>
                <a:gd name="connsiteY160" fmla="*/ 499454 h 605592"/>
                <a:gd name="connsiteX161" fmla="*/ 581882 w 606580"/>
                <a:gd name="connsiteY161" fmla="*/ 302842 h 605592"/>
                <a:gd name="connsiteX162" fmla="*/ 500269 w 606580"/>
                <a:gd name="connsiteY162" fmla="*/ 106138 h 605592"/>
                <a:gd name="connsiteX163" fmla="*/ 303337 w 606580"/>
                <a:gd name="connsiteY163" fmla="*/ 24750 h 605592"/>
                <a:gd name="connsiteX164" fmla="*/ 303337 w 606580"/>
                <a:gd name="connsiteY164" fmla="*/ 0 h 605592"/>
                <a:gd name="connsiteX165" fmla="*/ 517817 w 606580"/>
                <a:gd name="connsiteY165" fmla="*/ 88711 h 605592"/>
                <a:gd name="connsiteX166" fmla="*/ 606580 w 606580"/>
                <a:gd name="connsiteY166" fmla="*/ 302842 h 605592"/>
                <a:gd name="connsiteX167" fmla="*/ 517817 w 606580"/>
                <a:gd name="connsiteY167" fmla="*/ 516973 h 605592"/>
                <a:gd name="connsiteX168" fmla="*/ 303337 w 606580"/>
                <a:gd name="connsiteY168" fmla="*/ 605592 h 605592"/>
                <a:gd name="connsiteX169" fmla="*/ 88856 w 606580"/>
                <a:gd name="connsiteY169" fmla="*/ 516973 h 605592"/>
                <a:gd name="connsiteX170" fmla="*/ 0 w 606580"/>
                <a:gd name="connsiteY170" fmla="*/ 302842 h 605592"/>
                <a:gd name="connsiteX171" fmla="*/ 88856 w 606580"/>
                <a:gd name="connsiteY171" fmla="*/ 88711 h 605592"/>
                <a:gd name="connsiteX172" fmla="*/ 303337 w 606580"/>
                <a:gd name="connsiteY172" fmla="*/ 0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606580" h="605592">
                  <a:moveTo>
                    <a:pt x="303337" y="284297"/>
                  </a:moveTo>
                  <a:cubicBezTo>
                    <a:pt x="293027" y="284297"/>
                    <a:pt x="284761" y="292549"/>
                    <a:pt x="284761" y="302842"/>
                  </a:cubicBezTo>
                  <a:cubicBezTo>
                    <a:pt x="284761" y="313042"/>
                    <a:pt x="293027" y="321387"/>
                    <a:pt x="303337" y="321387"/>
                  </a:cubicBezTo>
                  <a:cubicBezTo>
                    <a:pt x="313553" y="321387"/>
                    <a:pt x="321912" y="313042"/>
                    <a:pt x="321912" y="302842"/>
                  </a:cubicBezTo>
                  <a:cubicBezTo>
                    <a:pt x="321912" y="292549"/>
                    <a:pt x="313553" y="284297"/>
                    <a:pt x="303337" y="284297"/>
                  </a:cubicBezTo>
                  <a:close/>
                  <a:moveTo>
                    <a:pt x="303337" y="259539"/>
                  </a:moveTo>
                  <a:cubicBezTo>
                    <a:pt x="327206" y="259539"/>
                    <a:pt x="346617" y="278919"/>
                    <a:pt x="346617" y="302842"/>
                  </a:cubicBezTo>
                  <a:cubicBezTo>
                    <a:pt x="346617" y="326672"/>
                    <a:pt x="327206" y="346052"/>
                    <a:pt x="303337" y="346052"/>
                  </a:cubicBezTo>
                  <a:cubicBezTo>
                    <a:pt x="279374" y="346052"/>
                    <a:pt x="259963" y="326672"/>
                    <a:pt x="259963" y="302842"/>
                  </a:cubicBezTo>
                  <a:cubicBezTo>
                    <a:pt x="259963" y="278919"/>
                    <a:pt x="279374" y="259539"/>
                    <a:pt x="303337" y="259539"/>
                  </a:cubicBezTo>
                  <a:close/>
                  <a:moveTo>
                    <a:pt x="290861" y="191638"/>
                  </a:moveTo>
                  <a:lnTo>
                    <a:pt x="290861" y="219911"/>
                  </a:lnTo>
                  <a:cubicBezTo>
                    <a:pt x="290861" y="225380"/>
                    <a:pt x="287332" y="230108"/>
                    <a:pt x="282133" y="231777"/>
                  </a:cubicBezTo>
                  <a:cubicBezTo>
                    <a:pt x="276934" y="233353"/>
                    <a:pt x="272199" y="235299"/>
                    <a:pt x="268021" y="237524"/>
                  </a:cubicBezTo>
                  <a:cubicBezTo>
                    <a:pt x="263193" y="240212"/>
                    <a:pt x="257158" y="239285"/>
                    <a:pt x="253258" y="235485"/>
                  </a:cubicBezTo>
                  <a:lnTo>
                    <a:pt x="233204" y="215369"/>
                  </a:lnTo>
                  <a:lnTo>
                    <a:pt x="215656" y="232889"/>
                  </a:lnTo>
                  <a:lnTo>
                    <a:pt x="235803" y="252912"/>
                  </a:lnTo>
                  <a:cubicBezTo>
                    <a:pt x="239610" y="256806"/>
                    <a:pt x="240539" y="262831"/>
                    <a:pt x="237846" y="267652"/>
                  </a:cubicBezTo>
                  <a:cubicBezTo>
                    <a:pt x="235618" y="271823"/>
                    <a:pt x="233668" y="276551"/>
                    <a:pt x="232090" y="281742"/>
                  </a:cubicBezTo>
                  <a:cubicBezTo>
                    <a:pt x="230418" y="286933"/>
                    <a:pt x="225683" y="290456"/>
                    <a:pt x="220206" y="290456"/>
                  </a:cubicBezTo>
                  <a:lnTo>
                    <a:pt x="191888" y="290456"/>
                  </a:lnTo>
                  <a:lnTo>
                    <a:pt x="191888" y="315206"/>
                  </a:lnTo>
                  <a:lnTo>
                    <a:pt x="220206" y="315206"/>
                  </a:lnTo>
                  <a:cubicBezTo>
                    <a:pt x="225683" y="315206"/>
                    <a:pt x="230418" y="318729"/>
                    <a:pt x="232090" y="324013"/>
                  </a:cubicBezTo>
                  <a:cubicBezTo>
                    <a:pt x="233668" y="329204"/>
                    <a:pt x="235618" y="333932"/>
                    <a:pt x="237846" y="338103"/>
                  </a:cubicBezTo>
                  <a:cubicBezTo>
                    <a:pt x="240539" y="342924"/>
                    <a:pt x="239610" y="348856"/>
                    <a:pt x="235803" y="352750"/>
                  </a:cubicBezTo>
                  <a:lnTo>
                    <a:pt x="215656" y="372773"/>
                  </a:lnTo>
                  <a:lnTo>
                    <a:pt x="233204" y="390200"/>
                  </a:lnTo>
                  <a:lnTo>
                    <a:pt x="253351" y="370270"/>
                  </a:lnTo>
                  <a:cubicBezTo>
                    <a:pt x="257158" y="366377"/>
                    <a:pt x="263007" y="365542"/>
                    <a:pt x="267835" y="368045"/>
                  </a:cubicBezTo>
                  <a:cubicBezTo>
                    <a:pt x="272756" y="370641"/>
                    <a:pt x="277398" y="372588"/>
                    <a:pt x="282040" y="373978"/>
                  </a:cubicBezTo>
                  <a:cubicBezTo>
                    <a:pt x="287332" y="375461"/>
                    <a:pt x="290861" y="380282"/>
                    <a:pt x="290861" y="385751"/>
                  </a:cubicBezTo>
                  <a:lnTo>
                    <a:pt x="290861" y="414117"/>
                  </a:lnTo>
                  <a:lnTo>
                    <a:pt x="315650" y="414117"/>
                  </a:lnTo>
                  <a:lnTo>
                    <a:pt x="315650" y="385751"/>
                  </a:lnTo>
                  <a:cubicBezTo>
                    <a:pt x="315650" y="380374"/>
                    <a:pt x="319178" y="375554"/>
                    <a:pt x="324470" y="373978"/>
                  </a:cubicBezTo>
                  <a:cubicBezTo>
                    <a:pt x="329669" y="372402"/>
                    <a:pt x="334404" y="370455"/>
                    <a:pt x="338582" y="368138"/>
                  </a:cubicBezTo>
                  <a:cubicBezTo>
                    <a:pt x="343410" y="365542"/>
                    <a:pt x="349352" y="366377"/>
                    <a:pt x="353252" y="370270"/>
                  </a:cubicBezTo>
                  <a:lnTo>
                    <a:pt x="373306" y="390293"/>
                  </a:lnTo>
                  <a:lnTo>
                    <a:pt x="390761" y="372773"/>
                  </a:lnTo>
                  <a:lnTo>
                    <a:pt x="370799" y="352750"/>
                  </a:lnTo>
                  <a:cubicBezTo>
                    <a:pt x="366900" y="348856"/>
                    <a:pt x="366064" y="342831"/>
                    <a:pt x="368664" y="338103"/>
                  </a:cubicBezTo>
                  <a:cubicBezTo>
                    <a:pt x="370985" y="333932"/>
                    <a:pt x="372935" y="329204"/>
                    <a:pt x="374513" y="324013"/>
                  </a:cubicBezTo>
                  <a:cubicBezTo>
                    <a:pt x="376092" y="318729"/>
                    <a:pt x="380919" y="315206"/>
                    <a:pt x="386304" y="315206"/>
                  </a:cubicBezTo>
                  <a:lnTo>
                    <a:pt x="414715" y="315206"/>
                  </a:lnTo>
                  <a:lnTo>
                    <a:pt x="414715" y="290456"/>
                  </a:lnTo>
                  <a:lnTo>
                    <a:pt x="386304" y="290456"/>
                  </a:lnTo>
                  <a:cubicBezTo>
                    <a:pt x="380919" y="290456"/>
                    <a:pt x="376092" y="286933"/>
                    <a:pt x="374513" y="281742"/>
                  </a:cubicBezTo>
                  <a:cubicBezTo>
                    <a:pt x="372935" y="276551"/>
                    <a:pt x="370985" y="271823"/>
                    <a:pt x="368664" y="267652"/>
                  </a:cubicBezTo>
                  <a:cubicBezTo>
                    <a:pt x="366064" y="262831"/>
                    <a:pt x="366900" y="256806"/>
                    <a:pt x="370799" y="252912"/>
                  </a:cubicBezTo>
                  <a:lnTo>
                    <a:pt x="390854" y="232889"/>
                  </a:lnTo>
                  <a:lnTo>
                    <a:pt x="373306" y="215369"/>
                  </a:lnTo>
                  <a:lnTo>
                    <a:pt x="353252" y="235485"/>
                  </a:lnTo>
                  <a:cubicBezTo>
                    <a:pt x="349352" y="239378"/>
                    <a:pt x="343410" y="240212"/>
                    <a:pt x="338582" y="237524"/>
                  </a:cubicBezTo>
                  <a:cubicBezTo>
                    <a:pt x="334404" y="235299"/>
                    <a:pt x="329669" y="233353"/>
                    <a:pt x="324470" y="231777"/>
                  </a:cubicBezTo>
                  <a:cubicBezTo>
                    <a:pt x="319178" y="230108"/>
                    <a:pt x="315650" y="225380"/>
                    <a:pt x="315650" y="219911"/>
                  </a:cubicBezTo>
                  <a:lnTo>
                    <a:pt x="315650" y="191638"/>
                  </a:lnTo>
                  <a:close/>
                  <a:moveTo>
                    <a:pt x="278512" y="166887"/>
                  </a:moveTo>
                  <a:lnTo>
                    <a:pt x="327998" y="166887"/>
                  </a:lnTo>
                  <a:cubicBezTo>
                    <a:pt x="334869" y="166887"/>
                    <a:pt x="340439" y="172449"/>
                    <a:pt x="340439" y="179216"/>
                  </a:cubicBezTo>
                  <a:lnTo>
                    <a:pt x="340439" y="211197"/>
                  </a:lnTo>
                  <a:cubicBezTo>
                    <a:pt x="340904" y="211383"/>
                    <a:pt x="341461" y="211568"/>
                    <a:pt x="341925" y="211754"/>
                  </a:cubicBezTo>
                  <a:lnTo>
                    <a:pt x="364579" y="189135"/>
                  </a:lnTo>
                  <a:cubicBezTo>
                    <a:pt x="366900" y="186817"/>
                    <a:pt x="370057" y="185520"/>
                    <a:pt x="373306" y="185520"/>
                  </a:cubicBezTo>
                  <a:cubicBezTo>
                    <a:pt x="376649" y="185520"/>
                    <a:pt x="379805" y="186817"/>
                    <a:pt x="382126" y="189135"/>
                  </a:cubicBezTo>
                  <a:lnTo>
                    <a:pt x="417129" y="224175"/>
                  </a:lnTo>
                  <a:cubicBezTo>
                    <a:pt x="419450" y="226493"/>
                    <a:pt x="420750" y="229645"/>
                    <a:pt x="420750" y="232889"/>
                  </a:cubicBezTo>
                  <a:cubicBezTo>
                    <a:pt x="420750" y="236134"/>
                    <a:pt x="419450" y="239285"/>
                    <a:pt x="417129" y="241603"/>
                  </a:cubicBezTo>
                  <a:lnTo>
                    <a:pt x="394475" y="264222"/>
                  </a:lnTo>
                  <a:cubicBezTo>
                    <a:pt x="394660" y="264778"/>
                    <a:pt x="394846" y="265241"/>
                    <a:pt x="395125" y="265798"/>
                  </a:cubicBezTo>
                  <a:lnTo>
                    <a:pt x="427063" y="265798"/>
                  </a:lnTo>
                  <a:cubicBezTo>
                    <a:pt x="433933" y="265798"/>
                    <a:pt x="439411" y="271267"/>
                    <a:pt x="439411" y="278127"/>
                  </a:cubicBezTo>
                  <a:lnTo>
                    <a:pt x="439411" y="327536"/>
                  </a:lnTo>
                  <a:cubicBezTo>
                    <a:pt x="439411" y="334395"/>
                    <a:pt x="433933" y="339957"/>
                    <a:pt x="427063" y="339957"/>
                  </a:cubicBezTo>
                  <a:lnTo>
                    <a:pt x="395125" y="339957"/>
                  </a:lnTo>
                  <a:cubicBezTo>
                    <a:pt x="394846" y="340421"/>
                    <a:pt x="394660" y="340977"/>
                    <a:pt x="394475" y="341440"/>
                  </a:cubicBezTo>
                  <a:lnTo>
                    <a:pt x="417036" y="364059"/>
                  </a:lnTo>
                  <a:cubicBezTo>
                    <a:pt x="421864" y="368880"/>
                    <a:pt x="421864" y="376666"/>
                    <a:pt x="417036" y="381487"/>
                  </a:cubicBezTo>
                  <a:lnTo>
                    <a:pt x="382126" y="416527"/>
                  </a:lnTo>
                  <a:cubicBezTo>
                    <a:pt x="379805" y="418845"/>
                    <a:pt x="376649" y="420142"/>
                    <a:pt x="373306" y="420142"/>
                  </a:cubicBezTo>
                  <a:cubicBezTo>
                    <a:pt x="370057" y="420142"/>
                    <a:pt x="366900" y="418845"/>
                    <a:pt x="364579" y="416527"/>
                  </a:cubicBezTo>
                  <a:lnTo>
                    <a:pt x="341925" y="393908"/>
                  </a:lnTo>
                  <a:cubicBezTo>
                    <a:pt x="341461" y="394094"/>
                    <a:pt x="340904" y="394279"/>
                    <a:pt x="340439" y="394557"/>
                  </a:cubicBezTo>
                  <a:lnTo>
                    <a:pt x="340439" y="426446"/>
                  </a:lnTo>
                  <a:cubicBezTo>
                    <a:pt x="340439" y="433306"/>
                    <a:pt x="334869" y="438775"/>
                    <a:pt x="327998" y="438775"/>
                  </a:cubicBezTo>
                  <a:lnTo>
                    <a:pt x="278512" y="438775"/>
                  </a:lnTo>
                  <a:cubicBezTo>
                    <a:pt x="271642" y="438775"/>
                    <a:pt x="266164" y="433306"/>
                    <a:pt x="266164" y="426446"/>
                  </a:cubicBezTo>
                  <a:lnTo>
                    <a:pt x="266164" y="394557"/>
                  </a:lnTo>
                  <a:cubicBezTo>
                    <a:pt x="265607" y="394279"/>
                    <a:pt x="265143" y="394094"/>
                    <a:pt x="264586" y="393908"/>
                  </a:cubicBezTo>
                  <a:lnTo>
                    <a:pt x="241931" y="416434"/>
                  </a:lnTo>
                  <a:cubicBezTo>
                    <a:pt x="237103" y="421255"/>
                    <a:pt x="229304" y="421255"/>
                    <a:pt x="224476" y="416434"/>
                  </a:cubicBezTo>
                  <a:lnTo>
                    <a:pt x="189474" y="381579"/>
                  </a:lnTo>
                  <a:cubicBezTo>
                    <a:pt x="187060" y="379262"/>
                    <a:pt x="185760" y="376110"/>
                    <a:pt x="185760" y="372773"/>
                  </a:cubicBezTo>
                  <a:cubicBezTo>
                    <a:pt x="185760" y="369528"/>
                    <a:pt x="187060" y="366377"/>
                    <a:pt x="189381" y="364059"/>
                  </a:cubicBezTo>
                  <a:lnTo>
                    <a:pt x="212035" y="341440"/>
                  </a:lnTo>
                  <a:cubicBezTo>
                    <a:pt x="211850" y="340977"/>
                    <a:pt x="211664" y="340421"/>
                    <a:pt x="211478" y="339957"/>
                  </a:cubicBezTo>
                  <a:lnTo>
                    <a:pt x="179447" y="339957"/>
                  </a:lnTo>
                  <a:cubicBezTo>
                    <a:pt x="172669" y="339957"/>
                    <a:pt x="167099" y="334395"/>
                    <a:pt x="167099" y="327536"/>
                  </a:cubicBezTo>
                  <a:lnTo>
                    <a:pt x="167099" y="278127"/>
                  </a:lnTo>
                  <a:cubicBezTo>
                    <a:pt x="167099" y="271267"/>
                    <a:pt x="172669" y="265798"/>
                    <a:pt x="179447" y="265798"/>
                  </a:cubicBezTo>
                  <a:lnTo>
                    <a:pt x="211478" y="265798"/>
                  </a:lnTo>
                  <a:cubicBezTo>
                    <a:pt x="211664" y="265241"/>
                    <a:pt x="211850" y="264778"/>
                    <a:pt x="212035" y="264222"/>
                  </a:cubicBezTo>
                  <a:lnTo>
                    <a:pt x="189381" y="241603"/>
                  </a:lnTo>
                  <a:cubicBezTo>
                    <a:pt x="184553" y="236782"/>
                    <a:pt x="184553" y="228996"/>
                    <a:pt x="189381" y="224175"/>
                  </a:cubicBezTo>
                  <a:lnTo>
                    <a:pt x="224476" y="189135"/>
                  </a:lnTo>
                  <a:cubicBezTo>
                    <a:pt x="226798" y="186817"/>
                    <a:pt x="229954" y="185520"/>
                    <a:pt x="233204" y="185520"/>
                  </a:cubicBezTo>
                  <a:cubicBezTo>
                    <a:pt x="236453" y="185520"/>
                    <a:pt x="239610" y="186817"/>
                    <a:pt x="241931" y="189135"/>
                  </a:cubicBezTo>
                  <a:lnTo>
                    <a:pt x="264586" y="211754"/>
                  </a:lnTo>
                  <a:cubicBezTo>
                    <a:pt x="265143" y="211568"/>
                    <a:pt x="265607" y="211383"/>
                    <a:pt x="266164" y="211197"/>
                  </a:cubicBezTo>
                  <a:lnTo>
                    <a:pt x="266164" y="179216"/>
                  </a:lnTo>
                  <a:cubicBezTo>
                    <a:pt x="266164" y="172449"/>
                    <a:pt x="271642" y="166887"/>
                    <a:pt x="278512" y="166887"/>
                  </a:cubicBezTo>
                  <a:close/>
                  <a:moveTo>
                    <a:pt x="290860" y="74518"/>
                  </a:moveTo>
                  <a:cubicBezTo>
                    <a:pt x="262914" y="75909"/>
                    <a:pt x="235803" y="82398"/>
                    <a:pt x="210271" y="93800"/>
                  </a:cubicBezTo>
                  <a:cubicBezTo>
                    <a:pt x="185575" y="104739"/>
                    <a:pt x="163292" y="119756"/>
                    <a:pt x="143888" y="138575"/>
                  </a:cubicBezTo>
                  <a:lnTo>
                    <a:pt x="188267" y="182794"/>
                  </a:lnTo>
                  <a:lnTo>
                    <a:pt x="170720" y="200314"/>
                  </a:lnTo>
                  <a:lnTo>
                    <a:pt x="127083" y="156744"/>
                  </a:lnTo>
                  <a:cubicBezTo>
                    <a:pt x="95516" y="194567"/>
                    <a:pt x="77226" y="241196"/>
                    <a:pt x="74626" y="290420"/>
                  </a:cubicBezTo>
                  <a:lnTo>
                    <a:pt x="136182" y="290420"/>
                  </a:lnTo>
                  <a:lnTo>
                    <a:pt x="136182" y="315172"/>
                  </a:lnTo>
                  <a:lnTo>
                    <a:pt x="74626" y="315172"/>
                  </a:lnTo>
                  <a:cubicBezTo>
                    <a:pt x="77319" y="365972"/>
                    <a:pt x="96630" y="413806"/>
                    <a:pt x="129961" y="452185"/>
                  </a:cubicBezTo>
                  <a:lnTo>
                    <a:pt x="170720" y="411489"/>
                  </a:lnTo>
                  <a:lnTo>
                    <a:pt x="188267" y="429009"/>
                  </a:lnTo>
                  <a:lnTo>
                    <a:pt x="147137" y="469984"/>
                  </a:lnTo>
                  <a:cubicBezTo>
                    <a:pt x="186596" y="506971"/>
                    <a:pt x="236917" y="528293"/>
                    <a:pt x="290860" y="531167"/>
                  </a:cubicBezTo>
                  <a:lnTo>
                    <a:pt x="290860" y="469705"/>
                  </a:lnTo>
                  <a:lnTo>
                    <a:pt x="315649" y="469705"/>
                  </a:lnTo>
                  <a:lnTo>
                    <a:pt x="315649" y="531167"/>
                  </a:lnTo>
                  <a:cubicBezTo>
                    <a:pt x="368106" y="528386"/>
                    <a:pt x="417220" y="508084"/>
                    <a:pt x="456215" y="473043"/>
                  </a:cubicBezTo>
                  <a:lnTo>
                    <a:pt x="412114" y="429009"/>
                  </a:lnTo>
                  <a:lnTo>
                    <a:pt x="429662" y="411489"/>
                  </a:lnTo>
                  <a:lnTo>
                    <a:pt x="473762" y="455522"/>
                  </a:lnTo>
                  <a:cubicBezTo>
                    <a:pt x="508857" y="416587"/>
                    <a:pt x="529190" y="367548"/>
                    <a:pt x="531975" y="315172"/>
                  </a:cubicBezTo>
                  <a:lnTo>
                    <a:pt x="470420" y="315172"/>
                  </a:lnTo>
                  <a:lnTo>
                    <a:pt x="470420" y="290420"/>
                  </a:lnTo>
                  <a:lnTo>
                    <a:pt x="531975" y="290420"/>
                  </a:lnTo>
                  <a:cubicBezTo>
                    <a:pt x="529190" y="238229"/>
                    <a:pt x="508764" y="190673"/>
                    <a:pt x="476548" y="153500"/>
                  </a:cubicBezTo>
                  <a:lnTo>
                    <a:pt x="429662" y="200314"/>
                  </a:lnTo>
                  <a:lnTo>
                    <a:pt x="412114" y="182794"/>
                  </a:lnTo>
                  <a:lnTo>
                    <a:pt x="459372" y="135701"/>
                  </a:lnTo>
                  <a:cubicBezTo>
                    <a:pt x="421213" y="100196"/>
                    <a:pt x="371077" y="77485"/>
                    <a:pt x="315649" y="74518"/>
                  </a:cubicBezTo>
                  <a:lnTo>
                    <a:pt x="315649" y="135979"/>
                  </a:lnTo>
                  <a:lnTo>
                    <a:pt x="290860" y="135979"/>
                  </a:lnTo>
                  <a:close/>
                  <a:moveTo>
                    <a:pt x="303301" y="49396"/>
                  </a:moveTo>
                  <a:cubicBezTo>
                    <a:pt x="443217" y="49396"/>
                    <a:pt x="557043" y="163141"/>
                    <a:pt x="557043" y="302842"/>
                  </a:cubicBezTo>
                  <a:cubicBezTo>
                    <a:pt x="557043" y="370515"/>
                    <a:pt x="530676" y="434108"/>
                    <a:pt x="482768" y="482035"/>
                  </a:cubicBezTo>
                  <a:cubicBezTo>
                    <a:pt x="434768" y="529869"/>
                    <a:pt x="371077" y="556196"/>
                    <a:pt x="303301" y="556196"/>
                  </a:cubicBezTo>
                  <a:cubicBezTo>
                    <a:pt x="268206" y="556196"/>
                    <a:pt x="234225" y="549151"/>
                    <a:pt x="202379" y="535338"/>
                  </a:cubicBezTo>
                  <a:cubicBezTo>
                    <a:pt x="171555" y="521989"/>
                    <a:pt x="144074" y="502893"/>
                    <a:pt x="120677" y="478605"/>
                  </a:cubicBezTo>
                  <a:cubicBezTo>
                    <a:pt x="74812" y="431327"/>
                    <a:pt x="49466" y="368846"/>
                    <a:pt x="49466" y="302842"/>
                  </a:cubicBezTo>
                  <a:cubicBezTo>
                    <a:pt x="49466" y="238507"/>
                    <a:pt x="73605" y="177232"/>
                    <a:pt x="117427" y="130232"/>
                  </a:cubicBezTo>
                  <a:cubicBezTo>
                    <a:pt x="140917" y="105017"/>
                    <a:pt x="168770" y="85179"/>
                    <a:pt x="200151" y="71181"/>
                  </a:cubicBezTo>
                  <a:cubicBezTo>
                    <a:pt x="232739" y="56719"/>
                    <a:pt x="267371" y="49396"/>
                    <a:pt x="303301" y="49396"/>
                  </a:cubicBezTo>
                  <a:close/>
                  <a:moveTo>
                    <a:pt x="303337" y="24750"/>
                  </a:moveTo>
                  <a:cubicBezTo>
                    <a:pt x="228872" y="24750"/>
                    <a:pt x="158957" y="53672"/>
                    <a:pt x="106311" y="106138"/>
                  </a:cubicBezTo>
                  <a:cubicBezTo>
                    <a:pt x="53759" y="158698"/>
                    <a:pt x="24790" y="228499"/>
                    <a:pt x="24790" y="302842"/>
                  </a:cubicBezTo>
                  <a:cubicBezTo>
                    <a:pt x="24790" y="377093"/>
                    <a:pt x="53759" y="446894"/>
                    <a:pt x="106311" y="499454"/>
                  </a:cubicBezTo>
                  <a:cubicBezTo>
                    <a:pt x="158957" y="552013"/>
                    <a:pt x="228872" y="580935"/>
                    <a:pt x="303337" y="580935"/>
                  </a:cubicBezTo>
                  <a:cubicBezTo>
                    <a:pt x="377708" y="580935"/>
                    <a:pt x="447623" y="552013"/>
                    <a:pt x="500269" y="499454"/>
                  </a:cubicBezTo>
                  <a:cubicBezTo>
                    <a:pt x="552914" y="446894"/>
                    <a:pt x="581882" y="377093"/>
                    <a:pt x="581882" y="302842"/>
                  </a:cubicBezTo>
                  <a:cubicBezTo>
                    <a:pt x="581882" y="228499"/>
                    <a:pt x="552914" y="158698"/>
                    <a:pt x="500269" y="106138"/>
                  </a:cubicBezTo>
                  <a:cubicBezTo>
                    <a:pt x="447623" y="53672"/>
                    <a:pt x="377708" y="24750"/>
                    <a:pt x="303337" y="24750"/>
                  </a:cubicBezTo>
                  <a:close/>
                  <a:moveTo>
                    <a:pt x="303337" y="0"/>
                  </a:moveTo>
                  <a:cubicBezTo>
                    <a:pt x="384301" y="0"/>
                    <a:pt x="460529" y="31517"/>
                    <a:pt x="517817" y="88711"/>
                  </a:cubicBezTo>
                  <a:cubicBezTo>
                    <a:pt x="575105" y="145906"/>
                    <a:pt x="606580" y="221917"/>
                    <a:pt x="606580" y="302842"/>
                  </a:cubicBezTo>
                  <a:cubicBezTo>
                    <a:pt x="606580" y="383675"/>
                    <a:pt x="575105" y="459779"/>
                    <a:pt x="517817" y="516973"/>
                  </a:cubicBezTo>
                  <a:cubicBezTo>
                    <a:pt x="460529" y="574168"/>
                    <a:pt x="384301" y="605592"/>
                    <a:pt x="303337" y="605592"/>
                  </a:cubicBezTo>
                  <a:cubicBezTo>
                    <a:pt x="222279" y="605592"/>
                    <a:pt x="146143" y="574168"/>
                    <a:pt x="88856" y="516973"/>
                  </a:cubicBezTo>
                  <a:cubicBezTo>
                    <a:pt x="31568" y="459779"/>
                    <a:pt x="0" y="383675"/>
                    <a:pt x="0" y="302842"/>
                  </a:cubicBezTo>
                  <a:cubicBezTo>
                    <a:pt x="0" y="221917"/>
                    <a:pt x="31568" y="145906"/>
                    <a:pt x="88856" y="88711"/>
                  </a:cubicBezTo>
                  <a:cubicBezTo>
                    <a:pt x="146143" y="31517"/>
                    <a:pt x="222279" y="0"/>
                    <a:pt x="30333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6" name="iṡ1ïḓe"/>
            <p:cNvSpPr txBox="1"/>
            <p:nvPr/>
          </p:nvSpPr>
          <p:spPr bwMode="auto">
            <a:xfrm>
              <a:off x="4572013" y="1121762"/>
              <a:ext cx="6166721" cy="44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1440" tIns="45720" rIns="91440" bIns="45720" anchor="ctr" anchorCtr="0">
              <a:noAutofit/>
            </a:bodyPr>
            <a:p>
              <a:pPr>
                <a:buSzPct val="100000"/>
              </a:pPr>
              <a:r>
                <a:rPr lang="zh-CN" altLang="en-US" sz="3600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二、管控风险、排除隐患</a:t>
              </a:r>
              <a:endParaRPr lang="zh-CN" altLang="en-US" sz="3600" b="1" dirty="0" smtClean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70315" y="598029"/>
            <a:ext cx="977729" cy="83278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啊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5740400"/>
            <a:ext cx="1720850" cy="640715"/>
          </a:xfrm>
          <a:prstGeom prst="rect">
            <a:avLst/>
          </a:prstGeom>
        </p:spPr>
      </p:pic>
      <p:pic>
        <p:nvPicPr>
          <p:cNvPr id="3" name="图片 2" descr="90abcda86c36e6acfc573390bfd62d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830" y="428625"/>
            <a:ext cx="11356975" cy="609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5"/>
          <p:cNvSpPr txBox="1"/>
          <p:nvPr/>
        </p:nvSpPr>
        <p:spPr>
          <a:xfrm>
            <a:off x="2855640" y="487400"/>
            <a:ext cx="4042088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安全第一、预防为主、综合治理</a:t>
            </a:r>
            <a:endParaRPr lang="zh-CN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30" y="406400"/>
            <a:ext cx="3853180" cy="59296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53027" y="593317"/>
            <a:ext cx="3658721" cy="461665"/>
            <a:chOff x="653027" y="593317"/>
            <a:chExt cx="3658721" cy="461665"/>
          </a:xfrm>
        </p:grpSpPr>
        <p:sp>
          <p:nvSpPr>
            <p:cNvPr id="46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淘宝店chenying0907出品 7"/>
            <p:cNvSpPr/>
            <p:nvPr/>
          </p:nvSpPr>
          <p:spPr>
            <a:xfrm>
              <a:off x="1385668" y="593317"/>
              <a:ext cx="2926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管控风险、排除隐患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9" name="图片 48" descr="啊啊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5740400"/>
            <a:ext cx="1720850" cy="640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18341" y="2609144"/>
            <a:ext cx="8443480" cy="18553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 sz="1600"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606" y="2609251"/>
            <a:ext cx="2978974" cy="1855398"/>
          </a:xfrm>
          <a:prstGeom prst="rect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553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3075" y="2956560"/>
            <a:ext cx="62699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浙江天宏企业管理有限公司</a:t>
            </a:r>
            <a:endParaRPr lang="zh-CN" altLang="en-US" sz="3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283123" y="3601736"/>
            <a:ext cx="480943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专注打造中小企业一站式服务平台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327942" y="2813675"/>
            <a:ext cx="1218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 1"/>
          <p:cNvSpPr txBox="1"/>
          <p:nvPr/>
        </p:nvSpPr>
        <p:spPr>
          <a:xfrm>
            <a:off x="2136662" y="1988840"/>
            <a:ext cx="7886700" cy="3816424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609600" algn="l">
              <a:lnSpc>
                <a:spcPct val="150000"/>
              </a:lnSpc>
            </a:pPr>
            <a:endParaRPr lang="zh-CN" altLang="en-US" sz="22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70" y="593090"/>
            <a:ext cx="4667250" cy="5919470"/>
          </a:xfrm>
          <a:prstGeom prst="rect">
            <a:avLst/>
          </a:prstGeom>
        </p:spPr>
      </p:pic>
      <p:pic>
        <p:nvPicPr>
          <p:cNvPr id="3" name="图片 2" descr="啊啊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5740400"/>
            <a:ext cx="1720850" cy="64071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653027" y="593317"/>
            <a:ext cx="3658721" cy="461665"/>
            <a:chOff x="653027" y="593317"/>
            <a:chExt cx="36587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淘宝店chenying0907出品 7"/>
            <p:cNvSpPr/>
            <p:nvPr/>
          </p:nvSpPr>
          <p:spPr>
            <a:xfrm>
              <a:off x="1385668" y="593317"/>
              <a:ext cx="2926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管控风险、排除隐患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5"/>
          <p:cNvSpPr txBox="1"/>
          <p:nvPr/>
        </p:nvSpPr>
        <p:spPr>
          <a:xfrm>
            <a:off x="2855640" y="487400"/>
            <a:ext cx="4042088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安第一、预防为主、综合治理</a:t>
            </a:r>
            <a:endParaRPr lang="zh-CN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565" y="1053465"/>
            <a:ext cx="6198870" cy="5192395"/>
          </a:xfrm>
          <a:prstGeom prst="rect">
            <a:avLst/>
          </a:prstGeom>
        </p:spPr>
      </p:pic>
      <p:pic>
        <p:nvPicPr>
          <p:cNvPr id="3" name="图片 2" descr="啊啊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5740400"/>
            <a:ext cx="1720850" cy="64071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653027" y="593317"/>
            <a:ext cx="3658721" cy="461665"/>
            <a:chOff x="653027" y="593317"/>
            <a:chExt cx="36587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2926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管控风险、排除隐患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account-accounting-balance-164686"/>
          <p:cNvPicPr>
            <a:picLocks noChangeAspect="1"/>
          </p:cNvPicPr>
          <p:nvPr/>
        </p:nvPicPr>
        <p:blipFill>
          <a:blip r:embed="rId1"/>
          <a:srcRect t="11322" b="7965"/>
          <a:stretch>
            <a:fillRect/>
          </a:stretch>
        </p:blipFill>
        <p:spPr>
          <a:xfrm>
            <a:off x="405130" y="426085"/>
            <a:ext cx="11381740" cy="6106795"/>
          </a:xfrm>
          <a:prstGeom prst="rect">
            <a:avLst/>
          </a:prstGeom>
        </p:spPr>
      </p:pic>
      <p:grpSp>
        <p:nvGrpSpPr>
          <p:cNvPr id="8" name="2893" descr="本素材由iSlide™ 提供&#13;&#10;iSlide™尊重知识产权并注重保护用户享有的各项权利。郑重提醒您：&#13;&#10;iSlide™插件中提供的任何信息内容的所有权、知识产权归其原始权利人或权利受让人所有，您免费/购买获得的是信息内容的使用权，并受下述条款的约束；&#13;&#10;1. 您仅可以个人非商业用途使用该等信息内容，不可将信息内容的全部或部分用于出售，或以出租、出借、转让、分销、发布等其他任何方式供他人使用；&#13;&#10;2. 禁止在接入互联网或移动互联网的任何网站、平台、应用或程序上以任何方式为他人提供iSlide™插件资源内容的下载。&#13;&#10;The resource is supplied by iSlide™.&#13;&#10;iSlide™ respects all intellectual property rights and protects all the rights its users acquired.Solemnly remind you:&#13;&#10;The ownership and intellectual property of the resources supplied in iSlide Add-in belongs to its owner or the assignee of this ownership.you only acquired the usage of the resources supplied in iSlide Add-in, as well as respected the following restrain terms:&#13;&#10;1.You are only allowed to use such resource for personal and non-commercial aim, not allowed to use such resource or part of it for the sale; or rent, lend, transfer to others; or distribution or release it in any way.&#13;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2423251" y="426085"/>
            <a:ext cx="9359809" cy="4469179"/>
            <a:chOff x="2140856" y="-10739"/>
            <a:chExt cx="10071644" cy="5038324"/>
          </a:xfrm>
          <a:solidFill>
            <a:srgbClr val="C00000">
              <a:alpha val="45000"/>
            </a:srgbClr>
          </a:solidFill>
          <a:effectLst>
            <a:glow rad="127000">
              <a:schemeClr val="accent1">
                <a:alpha val="0"/>
              </a:schemeClr>
            </a:glow>
          </a:effectLst>
        </p:grpSpPr>
        <p:sp>
          <p:nvSpPr>
            <p:cNvPr id="9" name="ïṣļïďe"/>
            <p:cNvSpPr/>
            <p:nvPr/>
          </p:nvSpPr>
          <p:spPr>
            <a:xfrm>
              <a:off x="2140856" y="-10739"/>
              <a:ext cx="10071644" cy="5038324"/>
            </a:xfrm>
            <a:custGeom>
              <a:avLst/>
              <a:gdLst>
                <a:gd name="connsiteX0" fmla="*/ 0 w 10071644"/>
                <a:gd name="connsiteY0" fmla="*/ 0 h 5038324"/>
                <a:gd name="connsiteX1" fmla="*/ 10071644 w 10071644"/>
                <a:gd name="connsiteY1" fmla="*/ 0 h 5038324"/>
                <a:gd name="connsiteX2" fmla="*/ 10071644 w 10071644"/>
                <a:gd name="connsiteY2" fmla="*/ 744795 h 5038324"/>
                <a:gd name="connsiteX3" fmla="*/ 6343380 w 10071644"/>
                <a:gd name="connsiteY3" fmla="*/ 4678363 h 5038324"/>
                <a:gd name="connsiteX4" fmla="*/ 6338690 w 10071644"/>
                <a:gd name="connsiteY4" fmla="*/ 4678363 h 5038324"/>
                <a:gd name="connsiteX5" fmla="*/ 6313979 w 10071644"/>
                <a:gd name="connsiteY5" fmla="*/ 4707426 h 5038324"/>
                <a:gd name="connsiteX6" fmla="*/ 5490705 w 10071644"/>
                <a:gd name="connsiteY6" fmla="*/ 5038324 h 5038324"/>
                <a:gd name="connsiteX7" fmla="*/ 4667432 w 10071644"/>
                <a:gd name="connsiteY7" fmla="*/ 4707426 h 5038324"/>
                <a:gd name="connsiteX8" fmla="*/ 4642720 w 10071644"/>
                <a:gd name="connsiteY8" fmla="*/ 4678363 h 5038324"/>
                <a:gd name="connsiteX9" fmla="*/ 4641517 w 10071644"/>
                <a:gd name="connsiteY9" fmla="*/ 4678363 h 503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1644" h="5038324">
                  <a:moveTo>
                    <a:pt x="0" y="0"/>
                  </a:moveTo>
                  <a:lnTo>
                    <a:pt x="10071644" y="0"/>
                  </a:lnTo>
                  <a:lnTo>
                    <a:pt x="10071644" y="744795"/>
                  </a:lnTo>
                  <a:lnTo>
                    <a:pt x="6343380" y="4678363"/>
                  </a:lnTo>
                  <a:lnTo>
                    <a:pt x="6338690" y="4678363"/>
                  </a:lnTo>
                  <a:lnTo>
                    <a:pt x="6313979" y="4707426"/>
                  </a:lnTo>
                  <a:cubicBezTo>
                    <a:pt x="6103285" y="4911872"/>
                    <a:pt x="5812214" y="5038324"/>
                    <a:pt x="5490705" y="5038324"/>
                  </a:cubicBezTo>
                  <a:cubicBezTo>
                    <a:pt x="5169197" y="5038324"/>
                    <a:pt x="4878126" y="4911872"/>
                    <a:pt x="4667432" y="4707426"/>
                  </a:cubicBezTo>
                  <a:lnTo>
                    <a:pt x="4642720" y="4678363"/>
                  </a:lnTo>
                  <a:lnTo>
                    <a:pt x="4641517" y="4678363"/>
                  </a:lnTo>
                  <a:close/>
                </a:path>
              </a:pathLst>
            </a:custGeom>
            <a:solidFill>
              <a:srgbClr val="C000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" name="îṧľiďê"/>
            <p:cNvSpPr/>
            <p:nvPr/>
          </p:nvSpPr>
          <p:spPr>
            <a:xfrm>
              <a:off x="6724387" y="3039568"/>
              <a:ext cx="1862657" cy="1862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11" name="íşḻíḋê"/>
            <p:cNvSpPr/>
            <p:nvPr/>
          </p:nvSpPr>
          <p:spPr bwMode="auto">
            <a:xfrm>
              <a:off x="7305168" y="3702210"/>
              <a:ext cx="702059" cy="677160"/>
            </a:xfrm>
            <a:custGeom>
              <a:avLst/>
              <a:gdLst>
                <a:gd name="connsiteX0" fmla="*/ 124946 w 589914"/>
                <a:gd name="connsiteY0" fmla="*/ 446410 h 568993"/>
                <a:gd name="connsiteX1" fmla="*/ 221161 w 589914"/>
                <a:gd name="connsiteY1" fmla="*/ 471379 h 568993"/>
                <a:gd name="connsiteX2" fmla="*/ 215411 w 589914"/>
                <a:gd name="connsiteY2" fmla="*/ 481402 h 568993"/>
                <a:gd name="connsiteX3" fmla="*/ 70235 w 589914"/>
                <a:gd name="connsiteY3" fmla="*/ 464219 h 568993"/>
                <a:gd name="connsiteX4" fmla="*/ 67360 w 589914"/>
                <a:gd name="connsiteY4" fmla="*/ 452764 h 568993"/>
                <a:gd name="connsiteX5" fmla="*/ 124946 w 589914"/>
                <a:gd name="connsiteY5" fmla="*/ 446410 h 568993"/>
                <a:gd name="connsiteX6" fmla="*/ 124946 w 589914"/>
                <a:gd name="connsiteY6" fmla="*/ 413535 h 568993"/>
                <a:gd name="connsiteX7" fmla="*/ 221161 w 589914"/>
                <a:gd name="connsiteY7" fmla="*/ 438504 h 568993"/>
                <a:gd name="connsiteX8" fmla="*/ 215411 w 589914"/>
                <a:gd name="connsiteY8" fmla="*/ 448527 h 568993"/>
                <a:gd name="connsiteX9" fmla="*/ 70235 w 589914"/>
                <a:gd name="connsiteY9" fmla="*/ 431344 h 568993"/>
                <a:gd name="connsiteX10" fmla="*/ 67360 w 589914"/>
                <a:gd name="connsiteY10" fmla="*/ 419889 h 568993"/>
                <a:gd name="connsiteX11" fmla="*/ 124946 w 589914"/>
                <a:gd name="connsiteY11" fmla="*/ 413535 h 568993"/>
                <a:gd name="connsiteX12" fmla="*/ 124946 w 589914"/>
                <a:gd name="connsiteY12" fmla="*/ 381226 h 568993"/>
                <a:gd name="connsiteX13" fmla="*/ 221161 w 589914"/>
                <a:gd name="connsiteY13" fmla="*/ 405618 h 568993"/>
                <a:gd name="connsiteX14" fmla="*/ 215411 w 589914"/>
                <a:gd name="connsiteY14" fmla="*/ 415652 h 568993"/>
                <a:gd name="connsiteX15" fmla="*/ 70235 w 589914"/>
                <a:gd name="connsiteY15" fmla="*/ 398450 h 568993"/>
                <a:gd name="connsiteX16" fmla="*/ 67360 w 589914"/>
                <a:gd name="connsiteY16" fmla="*/ 386983 h 568993"/>
                <a:gd name="connsiteX17" fmla="*/ 124946 w 589914"/>
                <a:gd name="connsiteY17" fmla="*/ 381226 h 568993"/>
                <a:gd name="connsiteX18" fmla="*/ 124946 w 589914"/>
                <a:gd name="connsiteY18" fmla="*/ 349730 h 568993"/>
                <a:gd name="connsiteX19" fmla="*/ 221161 w 589914"/>
                <a:gd name="connsiteY19" fmla="*/ 374122 h 568993"/>
                <a:gd name="connsiteX20" fmla="*/ 215411 w 589914"/>
                <a:gd name="connsiteY20" fmla="*/ 384156 h 568993"/>
                <a:gd name="connsiteX21" fmla="*/ 70235 w 589914"/>
                <a:gd name="connsiteY21" fmla="*/ 366954 h 568993"/>
                <a:gd name="connsiteX22" fmla="*/ 67360 w 589914"/>
                <a:gd name="connsiteY22" fmla="*/ 355487 h 568993"/>
                <a:gd name="connsiteX23" fmla="*/ 124946 w 589914"/>
                <a:gd name="connsiteY23" fmla="*/ 349730 h 568993"/>
                <a:gd name="connsiteX24" fmla="*/ 124946 w 589914"/>
                <a:gd name="connsiteY24" fmla="*/ 315231 h 568993"/>
                <a:gd name="connsiteX25" fmla="*/ 221161 w 589914"/>
                <a:gd name="connsiteY25" fmla="*/ 339596 h 568993"/>
                <a:gd name="connsiteX26" fmla="*/ 215411 w 589914"/>
                <a:gd name="connsiteY26" fmla="*/ 351051 h 568993"/>
                <a:gd name="connsiteX27" fmla="*/ 70235 w 589914"/>
                <a:gd name="connsiteY27" fmla="*/ 332436 h 568993"/>
                <a:gd name="connsiteX28" fmla="*/ 67360 w 589914"/>
                <a:gd name="connsiteY28" fmla="*/ 320981 h 568993"/>
                <a:gd name="connsiteX29" fmla="*/ 124946 w 589914"/>
                <a:gd name="connsiteY29" fmla="*/ 315231 h 568993"/>
                <a:gd name="connsiteX30" fmla="*/ 373313 w 589914"/>
                <a:gd name="connsiteY30" fmla="*/ 290957 h 568993"/>
                <a:gd name="connsiteX31" fmla="*/ 367575 w 589914"/>
                <a:gd name="connsiteY31" fmla="*/ 300990 h 568993"/>
                <a:gd name="connsiteX32" fmla="*/ 363272 w 589914"/>
                <a:gd name="connsiteY32" fmla="*/ 366921 h 568993"/>
                <a:gd name="connsiteX33" fmla="*/ 383354 w 589914"/>
                <a:gd name="connsiteY33" fmla="*/ 376954 h 568993"/>
                <a:gd name="connsiteX34" fmla="*/ 437863 w 589914"/>
                <a:gd name="connsiteY34" fmla="*/ 333955 h 568993"/>
                <a:gd name="connsiteX35" fmla="*/ 440732 w 589914"/>
                <a:gd name="connsiteY35" fmla="*/ 326789 h 568993"/>
                <a:gd name="connsiteX36" fmla="*/ 409174 w 589914"/>
                <a:gd name="connsiteY36" fmla="*/ 338255 h 568993"/>
                <a:gd name="connsiteX37" fmla="*/ 404871 w 589914"/>
                <a:gd name="connsiteY37" fmla="*/ 311022 h 568993"/>
                <a:gd name="connsiteX38" fmla="*/ 383354 w 589914"/>
                <a:gd name="connsiteY38" fmla="*/ 325355 h 568993"/>
                <a:gd name="connsiteX39" fmla="*/ 124946 w 589914"/>
                <a:gd name="connsiteY39" fmla="*/ 284361 h 568993"/>
                <a:gd name="connsiteX40" fmla="*/ 221161 w 589914"/>
                <a:gd name="connsiteY40" fmla="*/ 309532 h 568993"/>
                <a:gd name="connsiteX41" fmla="*/ 215411 w 589914"/>
                <a:gd name="connsiteY41" fmla="*/ 319555 h 568993"/>
                <a:gd name="connsiteX42" fmla="*/ 70235 w 589914"/>
                <a:gd name="connsiteY42" fmla="*/ 302372 h 568993"/>
                <a:gd name="connsiteX43" fmla="*/ 67360 w 589914"/>
                <a:gd name="connsiteY43" fmla="*/ 290917 h 568993"/>
                <a:gd name="connsiteX44" fmla="*/ 124946 w 589914"/>
                <a:gd name="connsiteY44" fmla="*/ 284361 h 568993"/>
                <a:gd name="connsiteX45" fmla="*/ 124946 w 589914"/>
                <a:gd name="connsiteY45" fmla="*/ 251302 h 568993"/>
                <a:gd name="connsiteX46" fmla="*/ 221161 w 589914"/>
                <a:gd name="connsiteY46" fmla="*/ 275172 h 568993"/>
                <a:gd name="connsiteX47" fmla="*/ 215411 w 589914"/>
                <a:gd name="connsiteY47" fmla="*/ 286680 h 568993"/>
                <a:gd name="connsiteX48" fmla="*/ 70235 w 589914"/>
                <a:gd name="connsiteY48" fmla="*/ 269418 h 568993"/>
                <a:gd name="connsiteX49" fmla="*/ 67360 w 589914"/>
                <a:gd name="connsiteY49" fmla="*/ 257910 h 568993"/>
                <a:gd name="connsiteX50" fmla="*/ 124946 w 589914"/>
                <a:gd name="connsiteY50" fmla="*/ 251302 h 568993"/>
                <a:gd name="connsiteX51" fmla="*/ 117715 w 589914"/>
                <a:gd name="connsiteY51" fmla="*/ 206299 h 568993"/>
                <a:gd name="connsiteX52" fmla="*/ 38760 w 589914"/>
                <a:gd name="connsiteY52" fmla="*/ 219201 h 568993"/>
                <a:gd name="connsiteX53" fmla="*/ 38760 w 589914"/>
                <a:gd name="connsiteY53" fmla="*/ 513084 h 568993"/>
                <a:gd name="connsiteX54" fmla="*/ 106230 w 589914"/>
                <a:gd name="connsiteY54" fmla="*/ 501615 h 568993"/>
                <a:gd name="connsiteX55" fmla="*/ 252656 w 589914"/>
                <a:gd name="connsiteY55" fmla="*/ 533154 h 568993"/>
                <a:gd name="connsiteX56" fmla="*/ 252656 w 589914"/>
                <a:gd name="connsiteY56" fmla="*/ 415601 h 568993"/>
                <a:gd name="connsiteX57" fmla="*/ 244043 w 589914"/>
                <a:gd name="connsiteY57" fmla="*/ 425636 h 568993"/>
                <a:gd name="connsiteX58" fmla="*/ 244043 w 589914"/>
                <a:gd name="connsiteY58" fmla="*/ 249306 h 568993"/>
                <a:gd name="connsiteX59" fmla="*/ 117715 w 589914"/>
                <a:gd name="connsiteY59" fmla="*/ 206299 h 568993"/>
                <a:gd name="connsiteX60" fmla="*/ 117715 w 589914"/>
                <a:gd name="connsiteY60" fmla="*/ 191963 h 568993"/>
                <a:gd name="connsiteX61" fmla="*/ 254092 w 589914"/>
                <a:gd name="connsiteY61" fmla="*/ 240705 h 568993"/>
                <a:gd name="connsiteX62" fmla="*/ 391904 w 589914"/>
                <a:gd name="connsiteY62" fmla="*/ 191963 h 568993"/>
                <a:gd name="connsiteX63" fmla="*/ 381855 w 589914"/>
                <a:gd name="connsiteY63" fmla="*/ 206299 h 568993"/>
                <a:gd name="connsiteX64" fmla="*/ 265576 w 589914"/>
                <a:gd name="connsiteY64" fmla="*/ 249306 h 568993"/>
                <a:gd name="connsiteX65" fmla="*/ 265576 w 589914"/>
                <a:gd name="connsiteY65" fmla="*/ 425636 h 568993"/>
                <a:gd name="connsiteX66" fmla="*/ 256963 w 589914"/>
                <a:gd name="connsiteY66" fmla="*/ 415601 h 568993"/>
                <a:gd name="connsiteX67" fmla="*/ 256963 w 589914"/>
                <a:gd name="connsiteY67" fmla="*/ 533154 h 568993"/>
                <a:gd name="connsiteX68" fmla="*/ 400517 w 589914"/>
                <a:gd name="connsiteY68" fmla="*/ 500182 h 568993"/>
                <a:gd name="connsiteX69" fmla="*/ 470859 w 589914"/>
                <a:gd name="connsiteY69" fmla="*/ 513084 h 568993"/>
                <a:gd name="connsiteX70" fmla="*/ 470859 w 589914"/>
                <a:gd name="connsiteY70" fmla="*/ 325286 h 568993"/>
                <a:gd name="connsiteX71" fmla="*/ 505312 w 589914"/>
                <a:gd name="connsiteY71" fmla="*/ 255040 h 568993"/>
                <a:gd name="connsiteX72" fmla="*/ 505312 w 589914"/>
                <a:gd name="connsiteY72" fmla="*/ 557525 h 568993"/>
                <a:gd name="connsiteX73" fmla="*/ 287109 w 589914"/>
                <a:gd name="connsiteY73" fmla="*/ 557525 h 568993"/>
                <a:gd name="connsiteX74" fmla="*/ 255527 w 589914"/>
                <a:gd name="connsiteY74" fmla="*/ 568993 h 568993"/>
                <a:gd name="connsiteX75" fmla="*/ 223945 w 589914"/>
                <a:gd name="connsiteY75" fmla="*/ 557525 h 568993"/>
                <a:gd name="connsiteX76" fmla="*/ 0 w 589914"/>
                <a:gd name="connsiteY76" fmla="*/ 557525 h 568993"/>
                <a:gd name="connsiteX77" fmla="*/ 0 w 589914"/>
                <a:gd name="connsiteY77" fmla="*/ 253607 h 568993"/>
                <a:gd name="connsiteX78" fmla="*/ 24404 w 589914"/>
                <a:gd name="connsiteY78" fmla="*/ 237837 h 568993"/>
                <a:gd name="connsiteX79" fmla="*/ 24404 w 589914"/>
                <a:gd name="connsiteY79" fmla="*/ 209166 h 568993"/>
                <a:gd name="connsiteX80" fmla="*/ 28711 w 589914"/>
                <a:gd name="connsiteY80" fmla="*/ 206299 h 568993"/>
                <a:gd name="connsiteX81" fmla="*/ 117715 w 589914"/>
                <a:gd name="connsiteY81" fmla="*/ 191963 h 568993"/>
                <a:gd name="connsiteX82" fmla="*/ 512454 w 589914"/>
                <a:gd name="connsiteY82" fmla="*/ 24366 h 568993"/>
                <a:gd name="connsiteX83" fmla="*/ 499544 w 589914"/>
                <a:gd name="connsiteY83" fmla="*/ 50165 h 568993"/>
                <a:gd name="connsiteX84" fmla="*/ 552618 w 589914"/>
                <a:gd name="connsiteY84" fmla="*/ 77397 h 568993"/>
                <a:gd name="connsiteX85" fmla="*/ 565528 w 589914"/>
                <a:gd name="connsiteY85" fmla="*/ 50165 h 568993"/>
                <a:gd name="connsiteX86" fmla="*/ 503847 w 589914"/>
                <a:gd name="connsiteY86" fmla="*/ 0 h 568993"/>
                <a:gd name="connsiteX87" fmla="*/ 589914 w 589914"/>
                <a:gd name="connsiteY87" fmla="*/ 41565 h 568993"/>
                <a:gd name="connsiteX88" fmla="*/ 554053 w 589914"/>
                <a:gd name="connsiteY88" fmla="*/ 114663 h 568993"/>
                <a:gd name="connsiteX89" fmla="*/ 443601 w 589914"/>
                <a:gd name="connsiteY89" fmla="*/ 341121 h 568993"/>
                <a:gd name="connsiteX90" fmla="*/ 350362 w 589914"/>
                <a:gd name="connsiteY90" fmla="*/ 415652 h 568993"/>
                <a:gd name="connsiteX91" fmla="*/ 360403 w 589914"/>
                <a:gd name="connsiteY91" fmla="*/ 298123 h 568993"/>
                <a:gd name="connsiteX92" fmla="*/ 469421 w 589914"/>
                <a:gd name="connsiteY92" fmla="*/ 73098 h 56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89914" h="568993">
                  <a:moveTo>
                    <a:pt x="124946" y="446410"/>
                  </a:moveTo>
                  <a:cubicBezTo>
                    <a:pt x="178848" y="448289"/>
                    <a:pt x="219005" y="470305"/>
                    <a:pt x="221161" y="471379"/>
                  </a:cubicBezTo>
                  <a:lnTo>
                    <a:pt x="215411" y="481402"/>
                  </a:lnTo>
                  <a:cubicBezTo>
                    <a:pt x="213974" y="481402"/>
                    <a:pt x="146417" y="444172"/>
                    <a:pt x="70235" y="464219"/>
                  </a:cubicBezTo>
                  <a:lnTo>
                    <a:pt x="67360" y="452764"/>
                  </a:lnTo>
                  <a:cubicBezTo>
                    <a:pt x="87484" y="447394"/>
                    <a:pt x="106978" y="445783"/>
                    <a:pt x="124946" y="446410"/>
                  </a:cubicBezTo>
                  <a:close/>
                  <a:moveTo>
                    <a:pt x="124946" y="413535"/>
                  </a:moveTo>
                  <a:cubicBezTo>
                    <a:pt x="178848" y="415414"/>
                    <a:pt x="219005" y="437430"/>
                    <a:pt x="221161" y="438504"/>
                  </a:cubicBezTo>
                  <a:lnTo>
                    <a:pt x="215411" y="448527"/>
                  </a:lnTo>
                  <a:cubicBezTo>
                    <a:pt x="213974" y="448527"/>
                    <a:pt x="146417" y="411297"/>
                    <a:pt x="70235" y="431344"/>
                  </a:cubicBezTo>
                  <a:lnTo>
                    <a:pt x="67360" y="419889"/>
                  </a:lnTo>
                  <a:cubicBezTo>
                    <a:pt x="87484" y="414519"/>
                    <a:pt x="106978" y="412908"/>
                    <a:pt x="124946" y="413535"/>
                  </a:cubicBezTo>
                  <a:close/>
                  <a:moveTo>
                    <a:pt x="124946" y="381226"/>
                  </a:moveTo>
                  <a:cubicBezTo>
                    <a:pt x="178848" y="383309"/>
                    <a:pt x="219005" y="404543"/>
                    <a:pt x="221161" y="405618"/>
                  </a:cubicBezTo>
                  <a:lnTo>
                    <a:pt x="215411" y="415652"/>
                  </a:lnTo>
                  <a:cubicBezTo>
                    <a:pt x="213974" y="415652"/>
                    <a:pt x="146417" y="378382"/>
                    <a:pt x="70235" y="398450"/>
                  </a:cubicBezTo>
                  <a:lnTo>
                    <a:pt x="67360" y="386983"/>
                  </a:lnTo>
                  <a:cubicBezTo>
                    <a:pt x="87484" y="381965"/>
                    <a:pt x="106978" y="380532"/>
                    <a:pt x="124946" y="381226"/>
                  </a:cubicBezTo>
                  <a:close/>
                  <a:moveTo>
                    <a:pt x="124946" y="349730"/>
                  </a:moveTo>
                  <a:cubicBezTo>
                    <a:pt x="178848" y="351813"/>
                    <a:pt x="219005" y="373047"/>
                    <a:pt x="221161" y="374122"/>
                  </a:cubicBezTo>
                  <a:lnTo>
                    <a:pt x="215411" y="384156"/>
                  </a:lnTo>
                  <a:cubicBezTo>
                    <a:pt x="213974" y="384156"/>
                    <a:pt x="146417" y="346886"/>
                    <a:pt x="70235" y="366954"/>
                  </a:cubicBezTo>
                  <a:lnTo>
                    <a:pt x="67360" y="355487"/>
                  </a:lnTo>
                  <a:cubicBezTo>
                    <a:pt x="87484" y="350469"/>
                    <a:pt x="106978" y="349036"/>
                    <a:pt x="124946" y="349730"/>
                  </a:cubicBezTo>
                  <a:close/>
                  <a:moveTo>
                    <a:pt x="124946" y="315231"/>
                  </a:moveTo>
                  <a:cubicBezTo>
                    <a:pt x="178848" y="317312"/>
                    <a:pt x="219005" y="338522"/>
                    <a:pt x="221161" y="339596"/>
                  </a:cubicBezTo>
                  <a:lnTo>
                    <a:pt x="215411" y="351051"/>
                  </a:lnTo>
                  <a:cubicBezTo>
                    <a:pt x="213974" y="349619"/>
                    <a:pt x="146417" y="312389"/>
                    <a:pt x="70235" y="332436"/>
                  </a:cubicBezTo>
                  <a:lnTo>
                    <a:pt x="67360" y="320981"/>
                  </a:lnTo>
                  <a:cubicBezTo>
                    <a:pt x="87484" y="315969"/>
                    <a:pt x="106978" y="314537"/>
                    <a:pt x="124946" y="315231"/>
                  </a:cubicBezTo>
                  <a:close/>
                  <a:moveTo>
                    <a:pt x="373313" y="290957"/>
                  </a:moveTo>
                  <a:lnTo>
                    <a:pt x="367575" y="300990"/>
                  </a:lnTo>
                  <a:lnTo>
                    <a:pt x="363272" y="366921"/>
                  </a:lnTo>
                  <a:lnTo>
                    <a:pt x="383354" y="376954"/>
                  </a:lnTo>
                  <a:lnTo>
                    <a:pt x="437863" y="333955"/>
                  </a:lnTo>
                  <a:lnTo>
                    <a:pt x="440732" y="326789"/>
                  </a:lnTo>
                  <a:lnTo>
                    <a:pt x="409174" y="338255"/>
                  </a:lnTo>
                  <a:lnTo>
                    <a:pt x="404871" y="311022"/>
                  </a:lnTo>
                  <a:lnTo>
                    <a:pt x="383354" y="325355"/>
                  </a:lnTo>
                  <a:close/>
                  <a:moveTo>
                    <a:pt x="124946" y="284361"/>
                  </a:moveTo>
                  <a:cubicBezTo>
                    <a:pt x="178848" y="285905"/>
                    <a:pt x="219005" y="307384"/>
                    <a:pt x="221161" y="309532"/>
                  </a:cubicBezTo>
                  <a:lnTo>
                    <a:pt x="215411" y="319555"/>
                  </a:lnTo>
                  <a:cubicBezTo>
                    <a:pt x="213974" y="319555"/>
                    <a:pt x="146417" y="282325"/>
                    <a:pt x="70235" y="302372"/>
                  </a:cubicBezTo>
                  <a:lnTo>
                    <a:pt x="67360" y="290917"/>
                  </a:lnTo>
                  <a:cubicBezTo>
                    <a:pt x="87484" y="285547"/>
                    <a:pt x="106978" y="283847"/>
                    <a:pt x="124946" y="284361"/>
                  </a:cubicBezTo>
                  <a:close/>
                  <a:moveTo>
                    <a:pt x="124946" y="251302"/>
                  </a:moveTo>
                  <a:cubicBezTo>
                    <a:pt x="178848" y="252786"/>
                    <a:pt x="219005" y="274093"/>
                    <a:pt x="221161" y="275172"/>
                  </a:cubicBezTo>
                  <a:lnTo>
                    <a:pt x="215411" y="286680"/>
                  </a:lnTo>
                  <a:cubicBezTo>
                    <a:pt x="213974" y="285242"/>
                    <a:pt x="146417" y="249279"/>
                    <a:pt x="70235" y="269418"/>
                  </a:cubicBezTo>
                  <a:lnTo>
                    <a:pt x="67360" y="257910"/>
                  </a:lnTo>
                  <a:cubicBezTo>
                    <a:pt x="87484" y="252516"/>
                    <a:pt x="106978" y="250808"/>
                    <a:pt x="124946" y="251302"/>
                  </a:cubicBezTo>
                  <a:close/>
                  <a:moveTo>
                    <a:pt x="117715" y="206299"/>
                  </a:moveTo>
                  <a:cubicBezTo>
                    <a:pt x="80391" y="206299"/>
                    <a:pt x="50244" y="214900"/>
                    <a:pt x="38760" y="219201"/>
                  </a:cubicBezTo>
                  <a:lnTo>
                    <a:pt x="38760" y="513084"/>
                  </a:lnTo>
                  <a:cubicBezTo>
                    <a:pt x="57422" y="505916"/>
                    <a:pt x="80391" y="501615"/>
                    <a:pt x="106230" y="501615"/>
                  </a:cubicBezTo>
                  <a:cubicBezTo>
                    <a:pt x="169394" y="501615"/>
                    <a:pt x="233994" y="525986"/>
                    <a:pt x="252656" y="533154"/>
                  </a:cubicBezTo>
                  <a:lnTo>
                    <a:pt x="252656" y="415601"/>
                  </a:lnTo>
                  <a:lnTo>
                    <a:pt x="244043" y="425636"/>
                  </a:lnTo>
                  <a:lnTo>
                    <a:pt x="244043" y="249306"/>
                  </a:lnTo>
                  <a:cubicBezTo>
                    <a:pt x="209590" y="220635"/>
                    <a:pt x="166523" y="206299"/>
                    <a:pt x="117715" y="206299"/>
                  </a:cubicBezTo>
                  <a:close/>
                  <a:moveTo>
                    <a:pt x="117715" y="191963"/>
                  </a:moveTo>
                  <a:cubicBezTo>
                    <a:pt x="170830" y="191963"/>
                    <a:pt x="216767" y="207732"/>
                    <a:pt x="254092" y="240705"/>
                  </a:cubicBezTo>
                  <a:cubicBezTo>
                    <a:pt x="291416" y="207732"/>
                    <a:pt x="337353" y="191963"/>
                    <a:pt x="391904" y="191963"/>
                  </a:cubicBezTo>
                  <a:lnTo>
                    <a:pt x="381855" y="206299"/>
                  </a:lnTo>
                  <a:cubicBezTo>
                    <a:pt x="337353" y="207732"/>
                    <a:pt x="298593" y="223502"/>
                    <a:pt x="265576" y="249306"/>
                  </a:cubicBezTo>
                  <a:lnTo>
                    <a:pt x="265576" y="425636"/>
                  </a:lnTo>
                  <a:lnTo>
                    <a:pt x="256963" y="415601"/>
                  </a:lnTo>
                  <a:lnTo>
                    <a:pt x="256963" y="533154"/>
                  </a:lnTo>
                  <a:cubicBezTo>
                    <a:pt x="275625" y="524552"/>
                    <a:pt x="335918" y="500182"/>
                    <a:pt x="400517" y="500182"/>
                  </a:cubicBezTo>
                  <a:cubicBezTo>
                    <a:pt x="426357" y="500182"/>
                    <a:pt x="449326" y="504482"/>
                    <a:pt x="470859" y="513084"/>
                  </a:cubicBezTo>
                  <a:lnTo>
                    <a:pt x="470859" y="325286"/>
                  </a:lnTo>
                  <a:lnTo>
                    <a:pt x="505312" y="255040"/>
                  </a:lnTo>
                  <a:lnTo>
                    <a:pt x="505312" y="557525"/>
                  </a:lnTo>
                  <a:lnTo>
                    <a:pt x="287109" y="557525"/>
                  </a:lnTo>
                  <a:cubicBezTo>
                    <a:pt x="279931" y="564692"/>
                    <a:pt x="268447" y="568993"/>
                    <a:pt x="255527" y="568993"/>
                  </a:cubicBezTo>
                  <a:cubicBezTo>
                    <a:pt x="242607" y="568993"/>
                    <a:pt x="231123" y="564692"/>
                    <a:pt x="223945" y="557525"/>
                  </a:cubicBezTo>
                  <a:lnTo>
                    <a:pt x="0" y="557525"/>
                  </a:lnTo>
                  <a:lnTo>
                    <a:pt x="0" y="253607"/>
                  </a:lnTo>
                  <a:cubicBezTo>
                    <a:pt x="0" y="246439"/>
                    <a:pt x="10049" y="240705"/>
                    <a:pt x="24404" y="237837"/>
                  </a:cubicBezTo>
                  <a:lnTo>
                    <a:pt x="24404" y="209166"/>
                  </a:lnTo>
                  <a:lnTo>
                    <a:pt x="28711" y="206299"/>
                  </a:lnTo>
                  <a:cubicBezTo>
                    <a:pt x="30146" y="206299"/>
                    <a:pt x="67471" y="191963"/>
                    <a:pt x="117715" y="191963"/>
                  </a:cubicBezTo>
                  <a:close/>
                  <a:moveTo>
                    <a:pt x="512454" y="24366"/>
                  </a:moveTo>
                  <a:lnTo>
                    <a:pt x="499544" y="50165"/>
                  </a:lnTo>
                  <a:lnTo>
                    <a:pt x="552618" y="77397"/>
                  </a:lnTo>
                  <a:lnTo>
                    <a:pt x="565528" y="50165"/>
                  </a:lnTo>
                  <a:close/>
                  <a:moveTo>
                    <a:pt x="503847" y="0"/>
                  </a:moveTo>
                  <a:lnTo>
                    <a:pt x="589914" y="41565"/>
                  </a:lnTo>
                  <a:lnTo>
                    <a:pt x="554053" y="114663"/>
                  </a:lnTo>
                  <a:lnTo>
                    <a:pt x="443601" y="341121"/>
                  </a:lnTo>
                  <a:lnTo>
                    <a:pt x="350362" y="415652"/>
                  </a:lnTo>
                  <a:lnTo>
                    <a:pt x="360403" y="298123"/>
                  </a:lnTo>
                  <a:lnTo>
                    <a:pt x="469421" y="7309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12" name="iṡ1ïḓe"/>
            <p:cNvSpPr txBox="1"/>
            <p:nvPr/>
          </p:nvSpPr>
          <p:spPr bwMode="auto">
            <a:xfrm>
              <a:off x="4799550" y="1121762"/>
              <a:ext cx="6166721" cy="44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1440" tIns="45720" rIns="91440" bIns="45720" anchor="ctr" anchorCtr="0">
              <a:noAutofit/>
            </a:bodyPr>
            <a:p>
              <a:pPr>
                <a:buSzPct val="100000"/>
              </a:pPr>
              <a:r>
                <a:rPr lang="zh-CN" altLang="en-US" sz="3600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三、做好安全台账记录</a:t>
              </a:r>
              <a:endParaRPr lang="zh-CN" altLang="en-US" sz="3600" b="1" dirty="0" smtClean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70315" y="598029"/>
            <a:ext cx="977729" cy="83278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653027" y="593317"/>
            <a:ext cx="3353921" cy="461665"/>
            <a:chOff x="653027" y="593317"/>
            <a:chExt cx="33539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26212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做好安全台账记录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26970" y="1393508"/>
            <a:ext cx="7374255" cy="4448492"/>
            <a:chOff x="4437" y="2510"/>
            <a:chExt cx="11613" cy="7005"/>
          </a:xfrm>
        </p:grpSpPr>
        <p:grpSp>
          <p:nvGrpSpPr>
            <p:cNvPr id="6145" name="Group 2"/>
            <p:cNvGrpSpPr/>
            <p:nvPr/>
          </p:nvGrpSpPr>
          <p:grpSpPr>
            <a:xfrm>
              <a:off x="4442" y="2523"/>
              <a:ext cx="4535" cy="600"/>
              <a:chOff x="0" y="0"/>
              <a:chExt cx="2502" cy="240"/>
            </a:xfrm>
          </p:grpSpPr>
          <p:sp>
            <p:nvSpPr>
              <p:cNvPr id="6146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47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一、 目标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148" name="Group 5"/>
            <p:cNvGrpSpPr/>
            <p:nvPr/>
          </p:nvGrpSpPr>
          <p:grpSpPr>
            <a:xfrm>
              <a:off x="4447" y="3595"/>
              <a:ext cx="4535" cy="600"/>
              <a:chOff x="0" y="0"/>
              <a:chExt cx="2502" cy="240"/>
            </a:xfrm>
          </p:grpSpPr>
          <p:sp>
            <p:nvSpPr>
              <p:cNvPr id="6149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50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二、组织机构和职责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51" name="Group 8"/>
            <p:cNvGrpSpPr/>
            <p:nvPr/>
          </p:nvGrpSpPr>
          <p:grpSpPr>
            <a:xfrm>
              <a:off x="4474" y="4652"/>
              <a:ext cx="4535" cy="600"/>
              <a:chOff x="0" y="0"/>
              <a:chExt cx="2502" cy="240"/>
            </a:xfrm>
          </p:grpSpPr>
          <p:sp>
            <p:nvSpPr>
              <p:cNvPr id="6152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53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三、 安全生产投入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154" name="Group 11"/>
            <p:cNvGrpSpPr/>
            <p:nvPr/>
          </p:nvGrpSpPr>
          <p:grpSpPr>
            <a:xfrm>
              <a:off x="4505" y="5709"/>
              <a:ext cx="5200" cy="612"/>
              <a:chOff x="15" y="-5"/>
              <a:chExt cx="2550" cy="245"/>
            </a:xfrm>
          </p:grpSpPr>
          <p:sp>
            <p:nvSpPr>
              <p:cNvPr id="6155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56" name="Rectangle 8"/>
              <p:cNvSpPr/>
              <p:nvPr/>
            </p:nvSpPr>
            <p:spPr>
              <a:xfrm>
                <a:off x="63" y="-5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rIns="0"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四、 法律法规与安全管理制度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157" name="Group 14"/>
            <p:cNvGrpSpPr/>
            <p:nvPr/>
          </p:nvGrpSpPr>
          <p:grpSpPr>
            <a:xfrm>
              <a:off x="4474" y="6778"/>
              <a:ext cx="4535" cy="600"/>
              <a:chOff x="0" y="0"/>
              <a:chExt cx="2502" cy="240"/>
            </a:xfrm>
          </p:grpSpPr>
          <p:sp>
            <p:nvSpPr>
              <p:cNvPr id="6158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59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五、教育培训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60" name="Group 17"/>
            <p:cNvGrpSpPr/>
            <p:nvPr/>
          </p:nvGrpSpPr>
          <p:grpSpPr>
            <a:xfrm>
              <a:off x="4474" y="7835"/>
              <a:ext cx="4535" cy="600"/>
              <a:chOff x="0" y="0"/>
              <a:chExt cx="2502" cy="240"/>
            </a:xfrm>
          </p:grpSpPr>
          <p:sp>
            <p:nvSpPr>
              <p:cNvPr id="6161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62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六、生产设备设施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4437" y="8918"/>
              <a:ext cx="4535" cy="597"/>
              <a:chOff x="4437" y="8918"/>
              <a:chExt cx="4535" cy="597"/>
            </a:xfrm>
          </p:grpSpPr>
          <p:sp>
            <p:nvSpPr>
              <p:cNvPr id="6164" name="Line 4"/>
              <p:cNvSpPr/>
              <p:nvPr/>
            </p:nvSpPr>
            <p:spPr>
              <a:xfrm flipV="1">
                <a:off x="4528" y="9482"/>
                <a:ext cx="4332" cy="3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65" name="Rectangle 8"/>
              <p:cNvSpPr/>
              <p:nvPr/>
            </p:nvSpPr>
            <p:spPr>
              <a:xfrm>
                <a:off x="4437" y="8918"/>
                <a:ext cx="4535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七、作业安全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66" name="Group 23"/>
            <p:cNvGrpSpPr/>
            <p:nvPr/>
          </p:nvGrpSpPr>
          <p:grpSpPr>
            <a:xfrm>
              <a:off x="10921" y="2510"/>
              <a:ext cx="4535" cy="580"/>
              <a:chOff x="0" y="8"/>
              <a:chExt cx="2502" cy="232"/>
            </a:xfrm>
          </p:grpSpPr>
          <p:sp>
            <p:nvSpPr>
              <p:cNvPr id="6167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68" name="Rectangle 8"/>
              <p:cNvSpPr/>
              <p:nvPr/>
            </p:nvSpPr>
            <p:spPr>
              <a:xfrm>
                <a:off x="0" y="8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八、 隐患排查治理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169" name="Group 26"/>
            <p:cNvGrpSpPr/>
            <p:nvPr/>
          </p:nvGrpSpPr>
          <p:grpSpPr>
            <a:xfrm>
              <a:off x="10921" y="3557"/>
              <a:ext cx="4535" cy="600"/>
              <a:chOff x="0" y="0"/>
              <a:chExt cx="2502" cy="240"/>
            </a:xfrm>
          </p:grpSpPr>
          <p:sp>
            <p:nvSpPr>
              <p:cNvPr id="6170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71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九、重大危险源监控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72" name="Group 29"/>
            <p:cNvGrpSpPr/>
            <p:nvPr/>
          </p:nvGrpSpPr>
          <p:grpSpPr>
            <a:xfrm>
              <a:off x="10921" y="4620"/>
              <a:ext cx="4535" cy="600"/>
              <a:chOff x="0" y="0"/>
              <a:chExt cx="2502" cy="240"/>
            </a:xfrm>
          </p:grpSpPr>
          <p:sp>
            <p:nvSpPr>
              <p:cNvPr id="6173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74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十、 职业健康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175" name="Group 32"/>
            <p:cNvGrpSpPr/>
            <p:nvPr/>
          </p:nvGrpSpPr>
          <p:grpSpPr>
            <a:xfrm>
              <a:off x="10921" y="5683"/>
              <a:ext cx="4535" cy="600"/>
              <a:chOff x="0" y="0"/>
              <a:chExt cx="2502" cy="240"/>
            </a:xfrm>
          </p:grpSpPr>
          <p:sp>
            <p:nvSpPr>
              <p:cNvPr id="6176" name="Line 4"/>
              <p:cNvSpPr/>
              <p:nvPr/>
            </p:nvSpPr>
            <p:spPr>
              <a:xfrm flipV="1">
                <a:off x="15" y="227"/>
                <a:ext cx="2390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77" name="Rectangle 8"/>
              <p:cNvSpPr/>
              <p:nvPr/>
            </p:nvSpPr>
            <p:spPr>
              <a:xfrm>
                <a:off x="0" y="0"/>
                <a:ext cx="2502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十一、 应急救援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178" name="Group 35"/>
            <p:cNvGrpSpPr/>
            <p:nvPr/>
          </p:nvGrpSpPr>
          <p:grpSpPr>
            <a:xfrm>
              <a:off x="10921" y="6740"/>
              <a:ext cx="5100" cy="600"/>
              <a:chOff x="0" y="0"/>
              <a:chExt cx="1905" cy="240"/>
            </a:xfrm>
          </p:grpSpPr>
          <p:sp>
            <p:nvSpPr>
              <p:cNvPr id="6179" name="Line 4"/>
              <p:cNvSpPr/>
              <p:nvPr/>
            </p:nvSpPr>
            <p:spPr>
              <a:xfrm flipV="1">
                <a:off x="11" y="227"/>
                <a:ext cx="1733" cy="1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80" name="Rectangle 8"/>
              <p:cNvSpPr/>
              <p:nvPr/>
            </p:nvSpPr>
            <p:spPr>
              <a:xfrm>
                <a:off x="0" y="0"/>
                <a:ext cx="1905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十二、事故报告、调查和处理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950" y="7807"/>
              <a:ext cx="5100" cy="613"/>
              <a:chOff x="10950" y="8902"/>
              <a:chExt cx="5100" cy="613"/>
            </a:xfrm>
          </p:grpSpPr>
          <p:sp>
            <p:nvSpPr>
              <p:cNvPr id="6183" name="Rectangle 8"/>
              <p:cNvSpPr/>
              <p:nvPr/>
            </p:nvSpPr>
            <p:spPr>
              <a:xfrm>
                <a:off x="10950" y="8902"/>
                <a:ext cx="5100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zh-CN" altLang="en-US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十三、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绩效评定和持续改进</a:t>
                </a:r>
                <a:endPara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Line 4"/>
              <p:cNvSpPr/>
              <p:nvPr/>
            </p:nvSpPr>
            <p:spPr>
              <a:xfrm flipV="1">
                <a:off x="10950" y="9482"/>
                <a:ext cx="4819" cy="33"/>
              </a:xfrm>
              <a:prstGeom prst="line">
                <a:avLst/>
              </a:prstGeom>
              <a:ln w="28575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啊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4" name="内容占位符 5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4855" y="429260"/>
            <a:ext cx="8162290" cy="6122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383de255da97f7a4e2a9a328d14afb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855" y="429260"/>
            <a:ext cx="8150225" cy="6113780"/>
          </a:xfrm>
          <a:prstGeom prst="rect">
            <a:avLst/>
          </a:prstGeom>
        </p:spPr>
      </p:pic>
      <p:pic>
        <p:nvPicPr>
          <p:cNvPr id="6" name="图片 5" descr="32cb735c2f90505d2e5dbfbcffd9406"/>
          <p:cNvPicPr>
            <a:picLocks noChangeAspect="1"/>
          </p:cNvPicPr>
          <p:nvPr/>
        </p:nvPicPr>
        <p:blipFill>
          <a:blip r:embed="rId5" cstate="print"/>
          <a:srcRect l="3691" t="36223" r="-3691" b="6477"/>
          <a:stretch>
            <a:fillRect/>
          </a:stretch>
        </p:blipFill>
        <p:spPr>
          <a:xfrm rot="10800000">
            <a:off x="10160" y="432435"/>
            <a:ext cx="11785600" cy="6108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actory-men-shelves-1797428"/>
          <p:cNvPicPr>
            <a:picLocks noChangeAspect="1"/>
          </p:cNvPicPr>
          <p:nvPr/>
        </p:nvPicPr>
        <p:blipFill>
          <a:blip r:embed="rId1"/>
          <a:srcRect t="15094" b="4472"/>
          <a:stretch>
            <a:fillRect/>
          </a:stretch>
        </p:blipFill>
        <p:spPr>
          <a:xfrm>
            <a:off x="430530" y="427355"/>
            <a:ext cx="11353165" cy="6087745"/>
          </a:xfrm>
          <a:prstGeom prst="rect">
            <a:avLst/>
          </a:prstGeom>
        </p:spPr>
      </p:pic>
      <p:grpSp>
        <p:nvGrpSpPr>
          <p:cNvPr id="8" name="2893" descr="本素材由iSlide™ 提供&#13;&#10;iSlide™尊重知识产权并注重保护用户享有的各项权利。郑重提醒您：&#13;&#10;iSlide™插件中提供的任何信息内容的所有权、知识产权归其原始权利人或权利受让人所有，您免费/购买获得的是信息内容的使用权，并受下述条款的约束；&#13;&#10;1. 您仅可以个人非商业用途使用该等信息内容，不可将信息内容的全部或部分用于出售，或以出租、出借、转让、分销、发布等其他任何方式供他人使用；&#13;&#10;2. 禁止在接入互联网或移动互联网的任何网站、平台、应用或程序上以任何方式为他人提供iSlide™插件资源内容的下载。&#13;&#10;The resource is supplied by iSlide™.&#13;&#10;iSlide™ respects all intellectual property rights and protects all the rights its users acquired.Solemnly remind you:&#13;&#10;The ownership and intellectual property of the resources supplied in iSlide Add-in belongs to its owner or the assignee of this ownership.you only acquired the usage of the resources supplied in iSlide Add-in, as well as respected the following restrain terms:&#13;&#10;1.You are only allowed to use such resource for personal and non-commercial aim, not allowed to use such resource or part of it for the sale; or rent, lend, transfer to others; or distribution or release it in any way.&#13;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2423251" y="426085"/>
            <a:ext cx="9359809" cy="4469179"/>
            <a:chOff x="2140856" y="-10739"/>
            <a:chExt cx="10071644" cy="5038324"/>
          </a:xfrm>
          <a:solidFill>
            <a:srgbClr val="C00000">
              <a:alpha val="45000"/>
            </a:srgbClr>
          </a:solidFill>
          <a:effectLst>
            <a:glow rad="127000">
              <a:schemeClr val="accent1">
                <a:alpha val="0"/>
              </a:schemeClr>
            </a:glow>
          </a:effectLst>
        </p:grpSpPr>
        <p:sp>
          <p:nvSpPr>
            <p:cNvPr id="9" name="ïṣļïďe"/>
            <p:cNvSpPr/>
            <p:nvPr/>
          </p:nvSpPr>
          <p:spPr>
            <a:xfrm>
              <a:off x="2140856" y="-10739"/>
              <a:ext cx="10071644" cy="5038324"/>
            </a:xfrm>
            <a:custGeom>
              <a:avLst/>
              <a:gdLst>
                <a:gd name="connsiteX0" fmla="*/ 0 w 10071644"/>
                <a:gd name="connsiteY0" fmla="*/ 0 h 5038324"/>
                <a:gd name="connsiteX1" fmla="*/ 10071644 w 10071644"/>
                <a:gd name="connsiteY1" fmla="*/ 0 h 5038324"/>
                <a:gd name="connsiteX2" fmla="*/ 10071644 w 10071644"/>
                <a:gd name="connsiteY2" fmla="*/ 744795 h 5038324"/>
                <a:gd name="connsiteX3" fmla="*/ 6343380 w 10071644"/>
                <a:gd name="connsiteY3" fmla="*/ 4678363 h 5038324"/>
                <a:gd name="connsiteX4" fmla="*/ 6338690 w 10071644"/>
                <a:gd name="connsiteY4" fmla="*/ 4678363 h 5038324"/>
                <a:gd name="connsiteX5" fmla="*/ 6313979 w 10071644"/>
                <a:gd name="connsiteY5" fmla="*/ 4707426 h 5038324"/>
                <a:gd name="connsiteX6" fmla="*/ 5490705 w 10071644"/>
                <a:gd name="connsiteY6" fmla="*/ 5038324 h 5038324"/>
                <a:gd name="connsiteX7" fmla="*/ 4667432 w 10071644"/>
                <a:gd name="connsiteY7" fmla="*/ 4707426 h 5038324"/>
                <a:gd name="connsiteX8" fmla="*/ 4642720 w 10071644"/>
                <a:gd name="connsiteY8" fmla="*/ 4678363 h 5038324"/>
                <a:gd name="connsiteX9" fmla="*/ 4641517 w 10071644"/>
                <a:gd name="connsiteY9" fmla="*/ 4678363 h 503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1644" h="5038324">
                  <a:moveTo>
                    <a:pt x="0" y="0"/>
                  </a:moveTo>
                  <a:lnTo>
                    <a:pt x="10071644" y="0"/>
                  </a:lnTo>
                  <a:lnTo>
                    <a:pt x="10071644" y="744795"/>
                  </a:lnTo>
                  <a:lnTo>
                    <a:pt x="6343380" y="4678363"/>
                  </a:lnTo>
                  <a:lnTo>
                    <a:pt x="6338690" y="4678363"/>
                  </a:lnTo>
                  <a:lnTo>
                    <a:pt x="6313979" y="4707426"/>
                  </a:lnTo>
                  <a:cubicBezTo>
                    <a:pt x="6103285" y="4911872"/>
                    <a:pt x="5812214" y="5038324"/>
                    <a:pt x="5490705" y="5038324"/>
                  </a:cubicBezTo>
                  <a:cubicBezTo>
                    <a:pt x="5169197" y="5038324"/>
                    <a:pt x="4878126" y="4911872"/>
                    <a:pt x="4667432" y="4707426"/>
                  </a:cubicBezTo>
                  <a:lnTo>
                    <a:pt x="4642720" y="4678363"/>
                  </a:lnTo>
                  <a:lnTo>
                    <a:pt x="4641517" y="4678363"/>
                  </a:lnTo>
                  <a:close/>
                </a:path>
              </a:pathLst>
            </a:custGeom>
            <a:solidFill>
              <a:srgbClr val="C000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" name="îṧľiďê"/>
            <p:cNvSpPr/>
            <p:nvPr/>
          </p:nvSpPr>
          <p:spPr>
            <a:xfrm>
              <a:off x="6724387" y="3039568"/>
              <a:ext cx="1862657" cy="1862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12" name="iṡ1ïḓe"/>
            <p:cNvSpPr txBox="1"/>
            <p:nvPr/>
          </p:nvSpPr>
          <p:spPr bwMode="auto">
            <a:xfrm>
              <a:off x="5437746" y="1121762"/>
              <a:ext cx="4435940" cy="44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1440" tIns="45720" rIns="91440" bIns="45720" anchor="ctr" anchorCtr="0">
              <a:noAutofit/>
            </a:bodyPr>
            <a:p>
              <a:pPr>
                <a:buSzPct val="100000"/>
              </a:pPr>
              <a:r>
                <a:rPr lang="zh-CN" altLang="en-US" sz="3600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四、做好现场管理</a:t>
              </a:r>
              <a:endParaRPr lang="zh-CN" altLang="en-US" sz="3600" b="1" dirty="0" smtClean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70315" y="598029"/>
            <a:ext cx="977729" cy="832785"/>
          </a:xfrm>
          <a:prstGeom prst="rect">
            <a:avLst/>
          </a:prstGeom>
        </p:spPr>
      </p:pic>
      <p:sp>
        <p:nvSpPr>
          <p:cNvPr id="118" name="iṡḷîdê"/>
          <p:cNvSpPr/>
          <p:nvPr/>
        </p:nvSpPr>
        <p:spPr>
          <a:xfrm>
            <a:off x="7216140" y="3749040"/>
            <a:ext cx="644525" cy="568325"/>
          </a:xfrm>
          <a:custGeom>
            <a:avLst/>
            <a:gdLst>
              <a:gd name="connsiteX0" fmla="*/ 18335 w 604256"/>
              <a:gd name="connsiteY0" fmla="*/ 334272 h 531895"/>
              <a:gd name="connsiteX1" fmla="*/ 37988 w 604256"/>
              <a:gd name="connsiteY1" fmla="*/ 336249 h 531895"/>
              <a:gd name="connsiteX2" fmla="*/ 302130 w 604256"/>
              <a:gd name="connsiteY2" fmla="*/ 476833 h 531895"/>
              <a:gd name="connsiteX3" fmla="*/ 566126 w 604256"/>
              <a:gd name="connsiteY3" fmla="*/ 336249 h 531895"/>
              <a:gd name="connsiteX4" fmla="*/ 601178 w 604256"/>
              <a:gd name="connsiteY4" fmla="*/ 346793 h 531895"/>
              <a:gd name="connsiteX5" fmla="*/ 590619 w 604256"/>
              <a:gd name="connsiteY5" fmla="*/ 381793 h 531895"/>
              <a:gd name="connsiteX6" fmla="*/ 314303 w 604256"/>
              <a:gd name="connsiteY6" fmla="*/ 528820 h 531895"/>
              <a:gd name="connsiteX7" fmla="*/ 302130 w 604256"/>
              <a:gd name="connsiteY7" fmla="*/ 531895 h 531895"/>
              <a:gd name="connsiteX8" fmla="*/ 289957 w 604256"/>
              <a:gd name="connsiteY8" fmla="*/ 528820 h 531895"/>
              <a:gd name="connsiteX9" fmla="*/ 13641 w 604256"/>
              <a:gd name="connsiteY9" fmla="*/ 381793 h 531895"/>
              <a:gd name="connsiteX10" fmla="*/ 3082 w 604256"/>
              <a:gd name="connsiteY10" fmla="*/ 346793 h 531895"/>
              <a:gd name="connsiteX11" fmla="*/ 18335 w 604256"/>
              <a:gd name="connsiteY11" fmla="*/ 334272 h 531895"/>
              <a:gd name="connsiteX12" fmla="*/ 18335 w 604256"/>
              <a:gd name="connsiteY12" fmla="*/ 233364 h 531895"/>
              <a:gd name="connsiteX13" fmla="*/ 37988 w 604256"/>
              <a:gd name="connsiteY13" fmla="*/ 235341 h 531895"/>
              <a:gd name="connsiteX14" fmla="*/ 302130 w 604256"/>
              <a:gd name="connsiteY14" fmla="*/ 375925 h 531895"/>
              <a:gd name="connsiteX15" fmla="*/ 566126 w 604256"/>
              <a:gd name="connsiteY15" fmla="*/ 235341 h 531895"/>
              <a:gd name="connsiteX16" fmla="*/ 601178 w 604256"/>
              <a:gd name="connsiteY16" fmla="*/ 245885 h 531895"/>
              <a:gd name="connsiteX17" fmla="*/ 590619 w 604256"/>
              <a:gd name="connsiteY17" fmla="*/ 280885 h 531895"/>
              <a:gd name="connsiteX18" fmla="*/ 314303 w 604256"/>
              <a:gd name="connsiteY18" fmla="*/ 428058 h 531895"/>
              <a:gd name="connsiteX19" fmla="*/ 302130 w 604256"/>
              <a:gd name="connsiteY19" fmla="*/ 430987 h 531895"/>
              <a:gd name="connsiteX20" fmla="*/ 289957 w 604256"/>
              <a:gd name="connsiteY20" fmla="*/ 428058 h 531895"/>
              <a:gd name="connsiteX21" fmla="*/ 13641 w 604256"/>
              <a:gd name="connsiteY21" fmla="*/ 280885 h 531895"/>
              <a:gd name="connsiteX22" fmla="*/ 3082 w 604256"/>
              <a:gd name="connsiteY22" fmla="*/ 245885 h 531895"/>
              <a:gd name="connsiteX23" fmla="*/ 18335 w 604256"/>
              <a:gd name="connsiteY23" fmla="*/ 233364 h 531895"/>
              <a:gd name="connsiteX24" fmla="*/ 291571 w 604256"/>
              <a:gd name="connsiteY24" fmla="*/ 2196 h 531895"/>
              <a:gd name="connsiteX25" fmla="*/ 312689 w 604256"/>
              <a:gd name="connsiteY25" fmla="*/ 2196 h 531895"/>
              <a:gd name="connsiteX26" fmla="*/ 588846 w 604256"/>
              <a:gd name="connsiteY26" fmla="*/ 125214 h 531895"/>
              <a:gd name="connsiteX27" fmla="*/ 604245 w 604256"/>
              <a:gd name="connsiteY27" fmla="*/ 147914 h 531895"/>
              <a:gd name="connsiteX28" fmla="*/ 590605 w 604256"/>
              <a:gd name="connsiteY28" fmla="*/ 171639 h 531895"/>
              <a:gd name="connsiteX29" fmla="*/ 314303 w 604256"/>
              <a:gd name="connsiteY29" fmla="*/ 318676 h 531895"/>
              <a:gd name="connsiteX30" fmla="*/ 302130 w 604256"/>
              <a:gd name="connsiteY30" fmla="*/ 321751 h 531895"/>
              <a:gd name="connsiteX31" fmla="*/ 289957 w 604256"/>
              <a:gd name="connsiteY31" fmla="*/ 318676 h 531895"/>
              <a:gd name="connsiteX32" fmla="*/ 13654 w 604256"/>
              <a:gd name="connsiteY32" fmla="*/ 171639 h 531895"/>
              <a:gd name="connsiteX33" fmla="*/ 15 w 604256"/>
              <a:gd name="connsiteY33" fmla="*/ 147914 h 531895"/>
              <a:gd name="connsiteX34" fmla="*/ 15414 w 604256"/>
              <a:gd name="connsiteY34" fmla="*/ 125214 h 53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4256" h="531895">
                <a:moveTo>
                  <a:pt x="18335" y="334272"/>
                </a:moveTo>
                <a:cubicBezTo>
                  <a:pt x="24642" y="332369"/>
                  <a:pt x="31682" y="332881"/>
                  <a:pt x="37988" y="336249"/>
                </a:cubicBezTo>
                <a:lnTo>
                  <a:pt x="302130" y="476833"/>
                </a:lnTo>
                <a:lnTo>
                  <a:pt x="566126" y="336249"/>
                </a:lnTo>
                <a:cubicBezTo>
                  <a:pt x="578739" y="329513"/>
                  <a:pt x="594432" y="334199"/>
                  <a:pt x="601178" y="346793"/>
                </a:cubicBezTo>
                <a:cubicBezTo>
                  <a:pt x="607925" y="359387"/>
                  <a:pt x="603085" y="375056"/>
                  <a:pt x="590619" y="381793"/>
                </a:cubicBezTo>
                <a:lnTo>
                  <a:pt x="314303" y="528820"/>
                </a:lnTo>
                <a:cubicBezTo>
                  <a:pt x="310490" y="530870"/>
                  <a:pt x="306383" y="531895"/>
                  <a:pt x="302130" y="531895"/>
                </a:cubicBezTo>
                <a:cubicBezTo>
                  <a:pt x="297877" y="531895"/>
                  <a:pt x="293770" y="530870"/>
                  <a:pt x="289957" y="528820"/>
                </a:cubicBezTo>
                <a:lnTo>
                  <a:pt x="13641" y="381793"/>
                </a:lnTo>
                <a:cubicBezTo>
                  <a:pt x="1028" y="375056"/>
                  <a:pt x="-3665" y="359387"/>
                  <a:pt x="3082" y="346793"/>
                </a:cubicBezTo>
                <a:cubicBezTo>
                  <a:pt x="6455" y="340496"/>
                  <a:pt x="12028" y="336176"/>
                  <a:pt x="18335" y="334272"/>
                </a:cubicBezTo>
                <a:close/>
                <a:moveTo>
                  <a:pt x="18335" y="233364"/>
                </a:moveTo>
                <a:cubicBezTo>
                  <a:pt x="24642" y="231461"/>
                  <a:pt x="31682" y="231973"/>
                  <a:pt x="37988" y="235341"/>
                </a:cubicBezTo>
                <a:lnTo>
                  <a:pt x="302130" y="375925"/>
                </a:lnTo>
                <a:lnTo>
                  <a:pt x="566126" y="235341"/>
                </a:lnTo>
                <a:cubicBezTo>
                  <a:pt x="578739" y="228605"/>
                  <a:pt x="594432" y="233291"/>
                  <a:pt x="601178" y="245885"/>
                </a:cubicBezTo>
                <a:cubicBezTo>
                  <a:pt x="607925" y="258479"/>
                  <a:pt x="603085" y="274148"/>
                  <a:pt x="590619" y="280885"/>
                </a:cubicBezTo>
                <a:lnTo>
                  <a:pt x="314303" y="428058"/>
                </a:lnTo>
                <a:cubicBezTo>
                  <a:pt x="310490" y="430108"/>
                  <a:pt x="306383" y="430987"/>
                  <a:pt x="302130" y="430987"/>
                </a:cubicBezTo>
                <a:cubicBezTo>
                  <a:pt x="297877" y="430987"/>
                  <a:pt x="293770" y="430108"/>
                  <a:pt x="289957" y="428058"/>
                </a:cubicBezTo>
                <a:lnTo>
                  <a:pt x="13641" y="280885"/>
                </a:lnTo>
                <a:cubicBezTo>
                  <a:pt x="1028" y="274148"/>
                  <a:pt x="-3665" y="258479"/>
                  <a:pt x="3082" y="245885"/>
                </a:cubicBezTo>
                <a:cubicBezTo>
                  <a:pt x="6455" y="239588"/>
                  <a:pt x="12028" y="235268"/>
                  <a:pt x="18335" y="233364"/>
                </a:cubicBezTo>
                <a:close/>
                <a:moveTo>
                  <a:pt x="291571" y="2196"/>
                </a:moveTo>
                <a:cubicBezTo>
                  <a:pt x="298317" y="-733"/>
                  <a:pt x="305943" y="-733"/>
                  <a:pt x="312689" y="2196"/>
                </a:cubicBezTo>
                <a:lnTo>
                  <a:pt x="588846" y="125214"/>
                </a:lnTo>
                <a:cubicBezTo>
                  <a:pt x="597938" y="129315"/>
                  <a:pt x="603805" y="138102"/>
                  <a:pt x="604245" y="147914"/>
                </a:cubicBezTo>
                <a:cubicBezTo>
                  <a:pt x="604538" y="157726"/>
                  <a:pt x="599258" y="166953"/>
                  <a:pt x="590605" y="171639"/>
                </a:cubicBezTo>
                <a:lnTo>
                  <a:pt x="314303" y="318676"/>
                </a:lnTo>
                <a:cubicBezTo>
                  <a:pt x="310489" y="320726"/>
                  <a:pt x="306383" y="321751"/>
                  <a:pt x="302130" y="321751"/>
                </a:cubicBezTo>
                <a:cubicBezTo>
                  <a:pt x="297877" y="321751"/>
                  <a:pt x="293771" y="320726"/>
                  <a:pt x="289957" y="318676"/>
                </a:cubicBezTo>
                <a:lnTo>
                  <a:pt x="13654" y="171639"/>
                </a:lnTo>
                <a:cubicBezTo>
                  <a:pt x="5002" y="166953"/>
                  <a:pt x="-278" y="157726"/>
                  <a:pt x="15" y="147914"/>
                </a:cubicBezTo>
                <a:cubicBezTo>
                  <a:pt x="309" y="138102"/>
                  <a:pt x="6322" y="129315"/>
                  <a:pt x="15414" y="125214"/>
                </a:cubicBezTo>
                <a:close/>
              </a:path>
            </a:pathLst>
          </a:custGeom>
          <a:solidFill>
            <a:srgbClr val="C00000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Administrator\Desktop\timg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2635" y="1204595"/>
            <a:ext cx="10666095" cy="4229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啊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653027" y="593317"/>
            <a:ext cx="2744321" cy="461665"/>
            <a:chOff x="653027" y="593317"/>
            <a:chExt cx="27443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20116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做好现场管理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134721" cy="461665"/>
            <a:chOff x="653027" y="593317"/>
            <a:chExt cx="21347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现场管理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10" name="图片 9" descr="C:\Users\Administrator\Desktop\微信图片_20190830110143.jpg微信图片_201908301101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3208" y="3596640"/>
            <a:ext cx="3427730" cy="2571115"/>
          </a:xfrm>
          <a:prstGeom prst="rect">
            <a:avLst/>
          </a:prstGeom>
        </p:spPr>
      </p:pic>
      <p:pic>
        <p:nvPicPr>
          <p:cNvPr id="17" name="图片 16" descr="C:\Users\Administrator\Desktop\微信图片_20190830110135.jpg微信图片_201908301101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3843" y="880110"/>
            <a:ext cx="3427095" cy="2570480"/>
          </a:xfrm>
          <a:prstGeom prst="rect">
            <a:avLst/>
          </a:prstGeom>
        </p:spPr>
      </p:pic>
      <p:pic>
        <p:nvPicPr>
          <p:cNvPr id="18" name="图片 17" descr="C:\Users\Administrator\Desktop\微信图片_20190830110138.jpg微信图片_201908301101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83973" y="894715"/>
            <a:ext cx="3388995" cy="2541905"/>
          </a:xfrm>
          <a:prstGeom prst="rect">
            <a:avLst/>
          </a:prstGeom>
        </p:spPr>
      </p:pic>
      <p:pic>
        <p:nvPicPr>
          <p:cNvPr id="20" name="图片 19" descr="C:\Users\Administrator\Desktop\微信图片_20190830110146.jpg微信图片_201908301101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84290" y="3596640"/>
            <a:ext cx="3407410" cy="255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134721" cy="461665"/>
            <a:chOff x="653027" y="593317"/>
            <a:chExt cx="21347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现场管理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微信图片_20190830110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423035"/>
            <a:ext cx="3161665" cy="4216400"/>
          </a:xfrm>
          <a:prstGeom prst="rect">
            <a:avLst/>
          </a:prstGeom>
        </p:spPr>
      </p:pic>
      <p:pic>
        <p:nvPicPr>
          <p:cNvPr id="4" name="图片 3" descr="微信图片_20190830110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920" y="1413510"/>
            <a:ext cx="3161665" cy="4216400"/>
          </a:xfrm>
          <a:prstGeom prst="rect">
            <a:avLst/>
          </a:prstGeom>
        </p:spPr>
      </p:pic>
      <p:pic>
        <p:nvPicPr>
          <p:cNvPr id="5" name="图片 4" descr="微信图片_201908301102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10" y="1423035"/>
            <a:ext cx="3154680" cy="420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1829921" cy="461665"/>
            <a:chOff x="653027" y="593317"/>
            <a:chExt cx="18299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0972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试水压</a:t>
              </a:r>
              <a:endParaRPr lang="en-US" altLang="zh-CN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C:\Users\Administrator\Desktop\微信图片_20190830110534.jpg微信图片_201908301105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46190" y="1141095"/>
            <a:ext cx="3622040" cy="4829175"/>
          </a:xfrm>
          <a:prstGeom prst="rect">
            <a:avLst/>
          </a:prstGeom>
        </p:spPr>
      </p:pic>
      <p:pic>
        <p:nvPicPr>
          <p:cNvPr id="5" name="图片 4" descr="C:\Users\Administrator\Desktop\微信图片_20190830110538.jpg微信图片_201908301105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74265" y="1141095"/>
            <a:ext cx="3636010" cy="4847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935737" y="5720576"/>
            <a:ext cx="1795346" cy="74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53027" y="593317"/>
            <a:ext cx="2134721" cy="461665"/>
            <a:chOff x="653027" y="593317"/>
            <a:chExt cx="2134721" cy="461665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公司简介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00780" y="1708785"/>
            <a:ext cx="6777355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 fontAlgn="auto" hangingPunct="0">
              <a:lnSpc>
                <a:spcPct val="150000"/>
              </a:lnSpc>
              <a:spcAft>
                <a:spcPts val="0"/>
              </a:spcAft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浙江天宏企业管理有限公司</a:t>
            </a:r>
            <a:r>
              <a:rPr lang="zh-CN" altLang="zh-CN" sz="20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</a:t>
            </a:r>
            <a:r>
              <a:rPr lang="zh-CN" altLang="en-US" sz="2000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一家专业从事安</a:t>
            </a:r>
            <a:r>
              <a:rPr lang="zh-CN" altLang="en-US" sz="20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全、环保、能源、体系认证、知识产权</a:t>
            </a:r>
            <a:r>
              <a:rPr lang="zh-CN" altLang="zh-CN" sz="20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一站式咨</a:t>
            </a:r>
            <a:r>
              <a:rPr lang="zh-CN" altLang="zh-CN" sz="2000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询</a:t>
            </a:r>
            <a:r>
              <a:rPr lang="zh-CN" altLang="en-US" sz="2000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和培训为一体的综合型技术顾问公司</a:t>
            </a:r>
            <a:r>
              <a:rPr lang="zh-CN" altLang="en-US" sz="20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，为企事业单位提供</a:t>
            </a:r>
            <a:r>
              <a:rPr lang="zh-CN" altLang="zh-CN" sz="20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ISO9001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体系认证、安全生产标准化咨询、清洁生产审核，应急预案编写，能源审计、科技项目申报、知识产权挖掘、产品标准建设与CCC\CE产品认证、环保工程的设计，施工，安装、环保管家服务、VOC冶理方案、废水冶理方案、环境现状评价、环境应急</a:t>
            </a:r>
            <a:r>
              <a:rPr lang="zh-CN" altLang="zh-CN" sz="20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预</a:t>
            </a:r>
            <a:r>
              <a:rPr lang="zh-CN" altLang="en-US" sz="20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等安全、环保、能源、体系认证、知识产权</a:t>
            </a:r>
            <a:r>
              <a:rPr lang="zh-CN" altLang="zh-CN" sz="20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一站式咨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询集成服务。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圆角矩形 20"/>
          <p:cNvSpPr/>
          <p:nvPr/>
        </p:nvSpPr>
        <p:spPr bwMode="auto">
          <a:xfrm>
            <a:off x="1467485" y="1443355"/>
            <a:ext cx="9256395" cy="4776470"/>
          </a:xfrm>
          <a:prstGeom prst="roundRect">
            <a:avLst>
              <a:gd name="adj" fmla="val 3926"/>
            </a:avLst>
          </a:prstGeom>
          <a:noFill/>
          <a:ln w="25400" cap="flat" cmpd="sng" algn="ctr">
            <a:solidFill>
              <a:srgbClr val="1F324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defTabSz="612140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1908049" y="1118938"/>
            <a:ext cx="3384648" cy="579781"/>
            <a:chOff x="1786698" y="809238"/>
            <a:chExt cx="3871398" cy="608493"/>
          </a:xfrm>
          <a:solidFill>
            <a:srgbClr val="0070C0"/>
          </a:solidFill>
        </p:grpSpPr>
        <p:sp>
          <p:nvSpPr>
            <p:cNvPr id="29" name="圆角矩形 23"/>
            <p:cNvSpPr/>
            <p:nvPr/>
          </p:nvSpPr>
          <p:spPr bwMode="auto">
            <a:xfrm>
              <a:off x="1821919" y="809238"/>
              <a:ext cx="3800956" cy="608493"/>
            </a:xfrm>
            <a:prstGeom prst="roundRect">
              <a:avLst>
                <a:gd name="adj" fmla="val 50000"/>
              </a:avLst>
            </a:prstGeom>
            <a:solidFill>
              <a:srgbClr val="B6393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816" tIns="54408" rIns="108816" bIns="54408" numCol="1" rtlCol="0" anchor="t" anchorCtr="0" compatLnSpc="1"/>
            <a:lstStyle/>
            <a:p>
              <a:pPr algn="ctr" defTabSz="815975"/>
              <a:endParaRPr lang="zh-CN" altLang="en-US" sz="28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786698" y="923703"/>
              <a:ext cx="3871398" cy="3795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浙江天宏企业咨询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8655" y="2424430"/>
            <a:ext cx="1762125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3049121" cy="461665"/>
            <a:chOff x="653027" y="593317"/>
            <a:chExt cx="30491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23164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安全文化一条街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10" name="图片 9" descr="C:\Users\Administrator\Desktop\微信图片_20190830105807.jpg微信图片_201908301058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2030" y="3716973"/>
            <a:ext cx="2691130" cy="2018030"/>
          </a:xfrm>
          <a:prstGeom prst="rect">
            <a:avLst/>
          </a:prstGeom>
        </p:spPr>
      </p:pic>
      <p:pic>
        <p:nvPicPr>
          <p:cNvPr id="17" name="图片 16" descr="C:\Users\Administrator\Desktop\微信图片_20190830105803.jpg微信图片_201908301058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2030" y="1499235"/>
            <a:ext cx="2690495" cy="2017395"/>
          </a:xfrm>
          <a:prstGeom prst="rect">
            <a:avLst/>
          </a:prstGeom>
        </p:spPr>
      </p:pic>
      <p:pic>
        <p:nvPicPr>
          <p:cNvPr id="18" name="图片 17" descr="C:\Users\Administrator\Desktop\微信图片_20190830105759.jpg微信图片_2019083010575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65875" y="1521143"/>
            <a:ext cx="2660650" cy="1995170"/>
          </a:xfrm>
          <a:prstGeom prst="rect">
            <a:avLst/>
          </a:prstGeom>
        </p:spPr>
      </p:pic>
      <p:pic>
        <p:nvPicPr>
          <p:cNvPr id="20" name="图片 19" descr="C:\Users\Administrator\Desktop\微信图片_20190830105811.jpg微信图片_201908301058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65875" y="3717290"/>
            <a:ext cx="2675255" cy="2005965"/>
          </a:xfrm>
          <a:prstGeom prst="rect">
            <a:avLst/>
          </a:prstGeom>
        </p:spPr>
      </p:pic>
      <p:pic>
        <p:nvPicPr>
          <p:cNvPr id="5" name="图片 4" descr="微信图片_20190830105435"/>
          <p:cNvPicPr>
            <a:picLocks noChangeAspect="1"/>
          </p:cNvPicPr>
          <p:nvPr/>
        </p:nvPicPr>
        <p:blipFill>
          <a:blip r:embed="rId6"/>
          <a:srcRect r="13713"/>
          <a:stretch>
            <a:fillRect/>
          </a:stretch>
        </p:blipFill>
        <p:spPr>
          <a:xfrm>
            <a:off x="668655" y="1499235"/>
            <a:ext cx="2732405" cy="4224020"/>
          </a:xfrm>
          <a:prstGeom prst="rect">
            <a:avLst/>
          </a:prstGeom>
        </p:spPr>
      </p:pic>
      <p:pic>
        <p:nvPicPr>
          <p:cNvPr id="2" name="图片 1" descr="C:\Users\Administrator\Desktop\公司介绍PPT\安全文化示范小区\20190528_IMG_0461.JPG20190528_IMG_0461"/>
          <p:cNvPicPr>
            <a:picLocks noChangeAspect="1"/>
          </p:cNvPicPr>
          <p:nvPr/>
        </p:nvPicPr>
        <p:blipFill>
          <a:blip r:embed="rId7"/>
          <a:srcRect r="7650"/>
          <a:stretch>
            <a:fillRect/>
          </a:stretch>
        </p:blipFill>
        <p:spPr>
          <a:xfrm>
            <a:off x="9172575" y="1521460"/>
            <a:ext cx="2319020" cy="420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439521" cy="461665"/>
            <a:chOff x="653027" y="593317"/>
            <a:chExt cx="24395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创建安全角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C:\Users\Administrator\Desktop\微信图片_20190830110643.jpg微信图片_201908301106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6985" y="1656080"/>
            <a:ext cx="4725035" cy="3543935"/>
          </a:xfrm>
          <a:prstGeom prst="rect">
            <a:avLst/>
          </a:prstGeom>
        </p:spPr>
      </p:pic>
      <p:pic>
        <p:nvPicPr>
          <p:cNvPr id="5" name="图片 4" descr="C:\Users\Administrator\Desktop\微信图片_20190830110638.jpg微信图片_201908301106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9995" y="1656080"/>
            <a:ext cx="4728210" cy="354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67119236c1348005883f8ae18896cf"/>
          <p:cNvPicPr>
            <a:picLocks noChangeAspect="1"/>
          </p:cNvPicPr>
          <p:nvPr/>
        </p:nvPicPr>
        <p:blipFill>
          <a:blip r:embed="rId2"/>
          <a:srcRect l="-199" t="14414" r="199" b="963"/>
          <a:stretch>
            <a:fillRect/>
          </a:stretch>
        </p:blipFill>
        <p:spPr>
          <a:xfrm>
            <a:off x="6222365" y="425450"/>
            <a:ext cx="4547235" cy="6102985"/>
          </a:xfrm>
          <a:prstGeom prst="rect">
            <a:avLst/>
          </a:prstGeom>
        </p:spPr>
      </p:pic>
      <p:pic>
        <p:nvPicPr>
          <p:cNvPr id="2" name="图片 1" descr="b00c5a5b672641f8d4d28e253dd5ee6"/>
          <p:cNvPicPr>
            <a:picLocks noChangeAspect="1"/>
          </p:cNvPicPr>
          <p:nvPr/>
        </p:nvPicPr>
        <p:blipFill>
          <a:blip r:embed="rId3"/>
          <a:srcRect l="-277" t="30161" r="277" b="-247"/>
          <a:stretch>
            <a:fillRect/>
          </a:stretch>
        </p:blipFill>
        <p:spPr>
          <a:xfrm>
            <a:off x="1595120" y="425450"/>
            <a:ext cx="4340225" cy="6102985"/>
          </a:xfrm>
          <a:prstGeom prst="rect">
            <a:avLst/>
          </a:prstGeom>
        </p:spPr>
      </p:pic>
      <p:pic>
        <p:nvPicPr>
          <p:cNvPr id="7" name="图片 6" descr="啊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805" y="5775325"/>
            <a:ext cx="1720850" cy="640715"/>
          </a:xfrm>
          <a:prstGeom prst="rect">
            <a:avLst/>
          </a:prstGeom>
        </p:spPr>
      </p:pic>
      <p:pic>
        <p:nvPicPr>
          <p:cNvPr id="6" name="内容占位符 5" descr="啊啊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图片 4" descr="6e17eb8878c498f449a13be7f2ce1cb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2365" y="425450"/>
            <a:ext cx="4448810" cy="6102985"/>
          </a:xfrm>
          <a:prstGeom prst="rect">
            <a:avLst/>
          </a:prstGeom>
        </p:spPr>
      </p:pic>
      <p:pic>
        <p:nvPicPr>
          <p:cNvPr id="4" name="图片 3" descr="2ba39920050528d6c38d4b755532f4b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6405" y="425450"/>
            <a:ext cx="4218940" cy="610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啊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653027" y="593317"/>
            <a:ext cx="6401921" cy="461665"/>
            <a:chOff x="653027" y="593317"/>
            <a:chExt cx="64019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56692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将你认为有问题的场所全部拍照进行存档</a:t>
              </a:r>
              <a:endPara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4" name="图片 3" descr="图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1210310"/>
            <a:ext cx="2640330" cy="3592830"/>
          </a:xfrm>
          <a:prstGeom prst="rect">
            <a:avLst/>
          </a:prstGeom>
        </p:spPr>
      </p:pic>
      <p:pic>
        <p:nvPicPr>
          <p:cNvPr id="5" name="图片 4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145" y="1210310"/>
            <a:ext cx="2732405" cy="359156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 bwMode="auto">
          <a:xfrm>
            <a:off x="3319145" y="4888230"/>
            <a:ext cx="5467350" cy="1497965"/>
          </a:xfrm>
          <a:prstGeom prst="roundRect">
            <a:avLst>
              <a:gd name="adj" fmla="val 597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533400" marR="0" lvl="1" indent="-5334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、现场调查与定点摄影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33400" marR="0" lvl="1" indent="-5334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、员工无法判断的物品请现场班长一起判定要与不要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33400" marR="0" lvl="1" indent="-5334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、不要物放置场所确定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33400" marR="0" lvl="1" indent="-5334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、不要物移动并进行登记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104900" y="964565"/>
            <a:ext cx="3649345" cy="5236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24580" name="矩形 6"/>
          <p:cNvSpPr/>
          <p:nvPr/>
        </p:nvSpPr>
        <p:spPr>
          <a:xfrm>
            <a:off x="5534025" y="1102360"/>
            <a:ext cx="551497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垃圾桶必须用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黄色线定位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（线宽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5cm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），有垃圾限高线（线宽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1cm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红色）。 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垃圾桶内垃圾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不能超过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80%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（如图红线位置）。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垃圾桶外表面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米外不能看到脏污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的一面需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朝外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各区域大小由摆放物品大小而定，物品摆放与区域线距离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30-50mm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                     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078730" y="1112520"/>
            <a:ext cx="389255" cy="389255"/>
          </a:xfrm>
          <a:prstGeom prst="ellipse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184275" y="1067435"/>
            <a:ext cx="3479165" cy="5050155"/>
            <a:chOff x="3345" y="1177"/>
            <a:chExt cx="2869" cy="4163"/>
          </a:xfrm>
        </p:grpSpPr>
        <p:pic>
          <p:nvPicPr>
            <p:cNvPr id="4" name="图片 4" descr="照片 028.jpg"/>
            <p:cNvPicPr>
              <a:picLocks noChangeAspect="1"/>
            </p:cNvPicPr>
            <p:nvPr/>
          </p:nvPicPr>
          <p:blipFill>
            <a:blip r:embed="rId3" cstate="print"/>
            <a:srcRect l="9187" r="27546"/>
            <a:stretch>
              <a:fillRect/>
            </a:stretch>
          </p:blipFill>
          <p:spPr>
            <a:xfrm>
              <a:off x="3345" y="1177"/>
              <a:ext cx="2869" cy="4163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5" name="直接连接符 4"/>
            <p:cNvCxnSpPr/>
            <p:nvPr/>
          </p:nvCxnSpPr>
          <p:spPr>
            <a:xfrm>
              <a:off x="3638" y="4163"/>
              <a:ext cx="1928" cy="58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椭圆 7"/>
          <p:cNvSpPr/>
          <p:nvPr/>
        </p:nvSpPr>
        <p:spPr>
          <a:xfrm>
            <a:off x="5078730" y="2047240"/>
            <a:ext cx="389255" cy="389255"/>
          </a:xfrm>
          <a:prstGeom prst="ellipse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078730" y="2942590"/>
            <a:ext cx="389255" cy="389255"/>
          </a:xfrm>
          <a:prstGeom prst="ellipse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078730" y="3536950"/>
            <a:ext cx="389255" cy="389255"/>
          </a:xfrm>
          <a:prstGeom prst="ellipse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078730" y="4153535"/>
            <a:ext cx="389255" cy="389255"/>
          </a:xfrm>
          <a:prstGeom prst="ellipse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109210" y="1102995"/>
            <a:ext cx="25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1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19370" y="2047240"/>
            <a:ext cx="25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2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09210" y="2942590"/>
            <a:ext cx="25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3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09210" y="3527425"/>
            <a:ext cx="25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4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09210" y="4153535"/>
            <a:ext cx="25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5</a:t>
            </a:r>
            <a:endParaRPr lang="en-US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啊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" y="1558290"/>
            <a:ext cx="3540125" cy="306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 cstate="print"/>
          <a:srcRect t="1584"/>
          <a:stretch>
            <a:fillRect/>
          </a:stretch>
        </p:blipFill>
        <p:spPr bwMode="auto">
          <a:xfrm>
            <a:off x="4255770" y="1553210"/>
            <a:ext cx="334899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2565" y="1558290"/>
            <a:ext cx="3764280" cy="305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6" name="矩形 5"/>
          <p:cNvSpPr/>
          <p:nvPr/>
        </p:nvSpPr>
        <p:spPr>
          <a:xfrm>
            <a:off x="457200" y="972820"/>
            <a:ext cx="11334750" cy="4741545"/>
          </a:xfrm>
          <a:prstGeom prst="rect">
            <a:avLst/>
          </a:prstGeom>
          <a:solidFill>
            <a:schemeClr val="tx1">
              <a:lumMod val="95000"/>
              <a:lumOff val="5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268980" y="2682240"/>
            <a:ext cx="53232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8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统统不合格</a:t>
            </a:r>
            <a:endParaRPr lang="zh-CN" altLang="zh-CN" sz="8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8194" name="Picture 3" descr="注塑现场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9093" y="1371918"/>
            <a:ext cx="4424362" cy="3317875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195" name="Picture 4" descr="IMGP079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0633" y="1381443"/>
            <a:ext cx="4303712" cy="3308350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/>
        </p:nvSpPr>
        <p:spPr>
          <a:xfrm>
            <a:off x="434340" y="4445000"/>
            <a:ext cx="11323955" cy="1842135"/>
          </a:xfrm>
          <a:prstGeom prst="rect">
            <a:avLst/>
          </a:prstGeom>
          <a:solidFill>
            <a:srgbClr val="1F324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42035" y="4858385"/>
            <a:ext cx="102977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提升企业形象</a:t>
            </a:r>
            <a:r>
              <a:rPr kumimoji="1" lang="en-US" altLang="zh-CN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kumimoji="1" lang="zh-CN" altLang="en-US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创造整齐、清洁、井井有条的工作环境。</a:t>
            </a:r>
            <a:endParaRPr kumimoji="1" lang="zh-CN" altLang="en-US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02945" y="4603115"/>
            <a:ext cx="339090" cy="3390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653027" y="593317"/>
            <a:ext cx="2439521" cy="461665"/>
            <a:chOff x="653027" y="593317"/>
            <a:chExt cx="24395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期待的效果</a:t>
              </a:r>
              <a:endPara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SC0121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11270" y="1481455"/>
            <a:ext cx="3803015" cy="3089275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220" name="Picture 4" descr="DSC012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3825" y="1486535"/>
            <a:ext cx="3829050" cy="3095625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221" name="Picture 5" descr="图片1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605" y="1497965"/>
            <a:ext cx="3032125" cy="3074035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" name="图片 2" descr="啊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4340" y="4445000"/>
            <a:ext cx="11323955" cy="1842135"/>
          </a:xfrm>
          <a:prstGeom prst="rect">
            <a:avLst/>
          </a:prstGeom>
          <a:solidFill>
            <a:srgbClr val="1F324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42035" y="4858385"/>
            <a:ext cx="102977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工作效率得以提升，良好的工作环境和工作氛围,物品摆放有序，不用寻找，没有多余的物品、工具,员工可以集中精神工作。</a:t>
            </a:r>
            <a:endParaRPr kumimoji="1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02945" y="4603115"/>
            <a:ext cx="339090" cy="3390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653027" y="593317"/>
            <a:ext cx="2439521" cy="461665"/>
            <a:chOff x="653027" y="593317"/>
            <a:chExt cx="24395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期待的效果</a:t>
              </a:r>
              <a:endPara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S5003510"/>
          <p:cNvPicPr>
            <a:picLocks noChangeAspect="1"/>
          </p:cNvPicPr>
          <p:nvPr/>
        </p:nvPicPr>
        <p:blipFill>
          <a:blip r:embed="rId1" cstate="print"/>
          <a:srcRect l="44" b="-233"/>
          <a:stretch>
            <a:fillRect/>
          </a:stretch>
        </p:blipFill>
        <p:spPr>
          <a:xfrm>
            <a:off x="6468428" y="1221105"/>
            <a:ext cx="3817937" cy="37369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71" name="Picture 7" descr="S50035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4340" y="3511233"/>
            <a:ext cx="3346450" cy="1317625"/>
          </a:xfrm>
          <a:prstGeom prst="rect">
            <a:avLst/>
          </a:prstGeom>
          <a:noFill/>
          <a:ln w="28575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270" name="AutoShape 6"/>
          <p:cNvSpPr/>
          <p:nvPr/>
        </p:nvSpPr>
        <p:spPr>
          <a:xfrm>
            <a:off x="8766810" y="2449195"/>
            <a:ext cx="1974215" cy="841375"/>
          </a:xfrm>
          <a:prstGeom prst="wedgeRoundRectCallout">
            <a:avLst>
              <a:gd name="adj1" fmla="val -45978"/>
              <a:gd name="adj2" fmla="val 81277"/>
              <a:gd name="adj3" fmla="val 16667"/>
            </a:avLst>
          </a:prstGeom>
          <a:solidFill>
            <a:srgbClr val="1F3240">
              <a:alpha val="74000"/>
            </a:srgbClr>
          </a:solidFill>
          <a:ln w="127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just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看板上放置物料信息卡片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8" name="Picture 4" descr="S50035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495" y="1222375"/>
            <a:ext cx="4124325" cy="3735388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" name="图片 2" descr="啊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4340" y="4709160"/>
            <a:ext cx="11323955" cy="1577975"/>
          </a:xfrm>
          <a:prstGeom prst="rect">
            <a:avLst/>
          </a:prstGeom>
          <a:solidFill>
            <a:srgbClr val="1F324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42035" y="5059680"/>
            <a:ext cx="102977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减少各种浪费,减少场地、时间、材料、消耗品、能源、人员等方面的浪费,从而降低成本。</a:t>
            </a:r>
            <a:endParaRPr kumimoji="1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02945" y="4858385"/>
            <a:ext cx="339090" cy="3390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653027" y="593317"/>
            <a:ext cx="2439521" cy="461665"/>
            <a:chOff x="653027" y="593317"/>
            <a:chExt cx="24395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期待的效果</a:t>
              </a:r>
              <a:endPara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1269" name="AutoShape 5"/>
          <p:cNvSpPr/>
          <p:nvPr/>
        </p:nvSpPr>
        <p:spPr>
          <a:xfrm>
            <a:off x="4174490" y="1403350"/>
            <a:ext cx="1752600" cy="1143000"/>
          </a:xfrm>
          <a:prstGeom prst="wedgeRoundRectCallout">
            <a:avLst>
              <a:gd name="adj1" fmla="val -65181"/>
              <a:gd name="adj2" fmla="val 38388"/>
              <a:gd name="adj3" fmla="val 16667"/>
            </a:avLst>
          </a:prstGeom>
          <a:solidFill>
            <a:srgbClr val="1F3240">
              <a:alpha val="74000"/>
            </a:srgbClr>
          </a:solidFill>
          <a:ln w="127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just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仓位固定，物料信息看板展示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11269" grpId="0" bldLvl="0" animBg="1"/>
      <p:bldP spid="11270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/>
          <p:nvPr/>
        </p:nvGrpSpPr>
        <p:grpSpPr>
          <a:xfrm>
            <a:off x="3335655" y="823595"/>
            <a:ext cx="5258435" cy="3621405"/>
            <a:chOff x="156" y="1888"/>
            <a:chExt cx="3748" cy="2416"/>
          </a:xfrm>
        </p:grpSpPr>
        <p:pic>
          <p:nvPicPr>
            <p:cNvPr id="12294" name="Picture 3" descr="图片10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56" y="1888"/>
              <a:ext cx="3744" cy="24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5" name="Picture 4" descr="DSC0488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0800000">
              <a:off x="3285" y="1888"/>
              <a:ext cx="619" cy="81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4340" y="4445000"/>
            <a:ext cx="11323955" cy="1842135"/>
          </a:xfrm>
          <a:prstGeom prst="rect">
            <a:avLst/>
          </a:prstGeom>
          <a:solidFill>
            <a:srgbClr val="1F324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42035" y="4858385"/>
            <a:ext cx="102977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创造安全的工作场所</a:t>
            </a:r>
            <a:r>
              <a:rPr kumimoji="1" lang="zh-CN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kumimoji="1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现场一目了然，物归原位，工作场所宽敞明亮，通道畅通，地上不会随意摆放不该放置的物品.工作场所有条不紊，意外的发生就会减少。</a:t>
            </a:r>
            <a:endParaRPr kumimoji="1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02945" y="4603115"/>
            <a:ext cx="339090" cy="3390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653027" y="593317"/>
            <a:ext cx="2439521" cy="461665"/>
            <a:chOff x="653027" y="593317"/>
            <a:chExt cx="2439521" cy="461665"/>
          </a:xfrm>
        </p:grpSpPr>
        <p:sp>
          <p:nvSpPr>
            <p:cNvPr id="47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期待的效果</a:t>
              </a:r>
              <a:endPara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134721" cy="461665"/>
            <a:chOff x="653027" y="593317"/>
            <a:chExt cx="21347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公司环境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285" y="3820795"/>
            <a:ext cx="2691130" cy="2018665"/>
          </a:xfrm>
          <a:prstGeom prst="rect">
            <a:avLst/>
          </a:prstGeom>
        </p:spPr>
      </p:pic>
      <p:pic>
        <p:nvPicPr>
          <p:cNvPr id="11" name="图片 1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" y="1598930"/>
            <a:ext cx="2664460" cy="1999615"/>
          </a:xfrm>
          <a:prstGeom prst="rect">
            <a:avLst/>
          </a:prstGeom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285" y="1572260"/>
            <a:ext cx="2691130" cy="2018665"/>
          </a:xfrm>
          <a:prstGeom prst="rect">
            <a:avLst/>
          </a:prstGeom>
        </p:spPr>
      </p:pic>
      <p:pic>
        <p:nvPicPr>
          <p:cNvPr id="17" name="图片 16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975" y="3830320"/>
            <a:ext cx="2665730" cy="1999615"/>
          </a:xfrm>
          <a:prstGeom prst="rect">
            <a:avLst/>
          </a:prstGeom>
        </p:spPr>
      </p:pic>
      <p:pic>
        <p:nvPicPr>
          <p:cNvPr id="18" name="图片 17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" y="3833495"/>
            <a:ext cx="2660650" cy="1995805"/>
          </a:xfrm>
          <a:prstGeom prst="rect">
            <a:avLst/>
          </a:prstGeom>
        </p:spPr>
      </p:pic>
      <p:pic>
        <p:nvPicPr>
          <p:cNvPr id="19" name="图片 18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75" y="1591310"/>
            <a:ext cx="2666365" cy="1999615"/>
          </a:xfrm>
          <a:prstGeom prst="rect">
            <a:avLst/>
          </a:prstGeom>
        </p:spPr>
      </p:pic>
      <p:pic>
        <p:nvPicPr>
          <p:cNvPr id="20" name="图片 19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3820795"/>
            <a:ext cx="2675255" cy="200723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4600" y="1579880"/>
            <a:ext cx="2691130" cy="2018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oardroom-conference-conference-room-1181396"/>
          <p:cNvPicPr>
            <a:picLocks noChangeAspect="1"/>
          </p:cNvPicPr>
          <p:nvPr/>
        </p:nvPicPr>
        <p:blipFill>
          <a:blip r:embed="rId1"/>
          <a:srcRect l="566" t="9435" r="3004" b="13240"/>
          <a:stretch>
            <a:fillRect/>
          </a:stretch>
        </p:blipFill>
        <p:spPr>
          <a:xfrm>
            <a:off x="436245" y="432435"/>
            <a:ext cx="11353800" cy="6078220"/>
          </a:xfrm>
          <a:prstGeom prst="rect">
            <a:avLst/>
          </a:prstGeom>
        </p:spPr>
      </p:pic>
      <p:grpSp>
        <p:nvGrpSpPr>
          <p:cNvPr id="8" name="2893" descr="本素材由iSlide™ 提供&#13;&#10;iSlide™尊重知识产权并注重保护用户享有的各项权利。郑重提醒您：&#13;&#10;iSlide™插件中提供的任何信息内容的所有权、知识产权归其原始权利人或权利受让人所有，您免费/购买获得的是信息内容的使用权，并受下述条款的约束；&#13;&#10;1. 您仅可以个人非商业用途使用该等信息内容，不可将信息内容的全部或部分用于出售，或以出租、出借、转让、分销、发布等其他任何方式供他人使用；&#13;&#10;2. 禁止在接入互联网或移动互联网的任何网站、平台、应用或程序上以任何方式为他人提供iSlide™插件资源内容的下载。&#13;&#10;The resource is supplied by iSlide™.&#13;&#10;iSlide™ respects all intellectual property rights and protects all the rights its users acquired.Solemnly remind you:&#13;&#10;The ownership and intellectual property of the resources supplied in iSlide Add-in belongs to its owner or the assignee of this ownership.you only acquired the usage of the resources supplied in iSlide Add-in, as well as respected the following restrain terms:&#13;&#10;1.You are only allowed to use such resource for personal and non-commercial aim, not allowed to use such resource or part of it for the sale; or rent, lend, transfer to others; or distribution or release it in any way.&#13;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2423251" y="426085"/>
            <a:ext cx="9359809" cy="4469179"/>
            <a:chOff x="2140856" y="-10739"/>
            <a:chExt cx="10071644" cy="5038324"/>
          </a:xfrm>
          <a:solidFill>
            <a:srgbClr val="C00000">
              <a:alpha val="45000"/>
            </a:srgbClr>
          </a:solidFill>
          <a:effectLst>
            <a:glow rad="127000">
              <a:schemeClr val="accent1">
                <a:alpha val="0"/>
              </a:schemeClr>
            </a:glow>
          </a:effectLst>
        </p:grpSpPr>
        <p:sp>
          <p:nvSpPr>
            <p:cNvPr id="9" name="ïṣļïďe"/>
            <p:cNvSpPr/>
            <p:nvPr/>
          </p:nvSpPr>
          <p:spPr>
            <a:xfrm>
              <a:off x="2140856" y="-10739"/>
              <a:ext cx="10071644" cy="5038324"/>
            </a:xfrm>
            <a:custGeom>
              <a:avLst/>
              <a:gdLst>
                <a:gd name="connsiteX0" fmla="*/ 0 w 10071644"/>
                <a:gd name="connsiteY0" fmla="*/ 0 h 5038324"/>
                <a:gd name="connsiteX1" fmla="*/ 10071644 w 10071644"/>
                <a:gd name="connsiteY1" fmla="*/ 0 h 5038324"/>
                <a:gd name="connsiteX2" fmla="*/ 10071644 w 10071644"/>
                <a:gd name="connsiteY2" fmla="*/ 744795 h 5038324"/>
                <a:gd name="connsiteX3" fmla="*/ 6343380 w 10071644"/>
                <a:gd name="connsiteY3" fmla="*/ 4678363 h 5038324"/>
                <a:gd name="connsiteX4" fmla="*/ 6338690 w 10071644"/>
                <a:gd name="connsiteY4" fmla="*/ 4678363 h 5038324"/>
                <a:gd name="connsiteX5" fmla="*/ 6313979 w 10071644"/>
                <a:gd name="connsiteY5" fmla="*/ 4707426 h 5038324"/>
                <a:gd name="connsiteX6" fmla="*/ 5490705 w 10071644"/>
                <a:gd name="connsiteY6" fmla="*/ 5038324 h 5038324"/>
                <a:gd name="connsiteX7" fmla="*/ 4667432 w 10071644"/>
                <a:gd name="connsiteY7" fmla="*/ 4707426 h 5038324"/>
                <a:gd name="connsiteX8" fmla="*/ 4642720 w 10071644"/>
                <a:gd name="connsiteY8" fmla="*/ 4678363 h 5038324"/>
                <a:gd name="connsiteX9" fmla="*/ 4641517 w 10071644"/>
                <a:gd name="connsiteY9" fmla="*/ 4678363 h 503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1644" h="5038324">
                  <a:moveTo>
                    <a:pt x="0" y="0"/>
                  </a:moveTo>
                  <a:lnTo>
                    <a:pt x="10071644" y="0"/>
                  </a:lnTo>
                  <a:lnTo>
                    <a:pt x="10071644" y="744795"/>
                  </a:lnTo>
                  <a:lnTo>
                    <a:pt x="6343380" y="4678363"/>
                  </a:lnTo>
                  <a:lnTo>
                    <a:pt x="6338690" y="4678363"/>
                  </a:lnTo>
                  <a:lnTo>
                    <a:pt x="6313979" y="4707426"/>
                  </a:lnTo>
                  <a:cubicBezTo>
                    <a:pt x="6103285" y="4911872"/>
                    <a:pt x="5812214" y="5038324"/>
                    <a:pt x="5490705" y="5038324"/>
                  </a:cubicBezTo>
                  <a:cubicBezTo>
                    <a:pt x="5169197" y="5038324"/>
                    <a:pt x="4878126" y="4911872"/>
                    <a:pt x="4667432" y="4707426"/>
                  </a:cubicBezTo>
                  <a:lnTo>
                    <a:pt x="4642720" y="4678363"/>
                  </a:lnTo>
                  <a:lnTo>
                    <a:pt x="4641517" y="4678363"/>
                  </a:lnTo>
                  <a:close/>
                </a:path>
              </a:pathLst>
            </a:custGeom>
            <a:solidFill>
              <a:srgbClr val="C000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" name="îṧľiďê"/>
            <p:cNvSpPr/>
            <p:nvPr/>
          </p:nvSpPr>
          <p:spPr>
            <a:xfrm>
              <a:off x="6724387" y="3039568"/>
              <a:ext cx="1862657" cy="1862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12" name="iṡ1ïḓe"/>
            <p:cNvSpPr txBox="1"/>
            <p:nvPr/>
          </p:nvSpPr>
          <p:spPr bwMode="auto">
            <a:xfrm>
              <a:off x="6040411" y="1121762"/>
              <a:ext cx="3208745" cy="44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1440" tIns="45720" rIns="91440" bIns="45720" anchor="ctr" anchorCtr="0">
              <a:noAutofit/>
            </a:bodyPr>
            <a:p>
              <a:pPr>
                <a:buSzPct val="100000"/>
              </a:pPr>
              <a:r>
                <a:rPr lang="zh-CN" altLang="en-US" sz="3600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五、安全培训</a:t>
              </a:r>
              <a:endParaRPr lang="zh-CN" altLang="en-US" sz="3600" b="1" dirty="0" smtClean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70315" y="598029"/>
            <a:ext cx="977729" cy="832785"/>
          </a:xfrm>
          <a:prstGeom prst="rect">
            <a:avLst/>
          </a:prstGeom>
        </p:spPr>
      </p:pic>
      <p:sp>
        <p:nvSpPr>
          <p:cNvPr id="2" name="iŝḻíďé"/>
          <p:cNvSpPr/>
          <p:nvPr/>
        </p:nvSpPr>
        <p:spPr>
          <a:xfrm>
            <a:off x="7195185" y="3709670"/>
            <a:ext cx="705485" cy="638810"/>
          </a:xfrm>
          <a:custGeom>
            <a:avLst/>
            <a:gdLst>
              <a:gd name="T0" fmla="*/ 2312 w 2608"/>
              <a:gd name="T1" fmla="*/ 1968 h 2034"/>
              <a:gd name="T2" fmla="*/ 2246 w 2608"/>
              <a:gd name="T3" fmla="*/ 2034 h 2034"/>
              <a:gd name="T4" fmla="*/ 2156 w 2608"/>
              <a:gd name="T5" fmla="*/ 2034 h 2034"/>
              <a:gd name="T6" fmla="*/ 1905 w 2608"/>
              <a:gd name="T7" fmla="*/ 2034 h 2034"/>
              <a:gd name="T8" fmla="*/ 228 w 2608"/>
              <a:gd name="T9" fmla="*/ 2034 h 2034"/>
              <a:gd name="T10" fmla="*/ 0 w 2608"/>
              <a:gd name="T11" fmla="*/ 1806 h 2034"/>
              <a:gd name="T12" fmla="*/ 0 w 2608"/>
              <a:gd name="T13" fmla="*/ 1537 h 2034"/>
              <a:gd name="T14" fmla="*/ 228 w 2608"/>
              <a:gd name="T15" fmla="*/ 1309 h 2034"/>
              <a:gd name="T16" fmla="*/ 1905 w 2608"/>
              <a:gd name="T17" fmla="*/ 1309 h 2034"/>
              <a:gd name="T18" fmla="*/ 2156 w 2608"/>
              <a:gd name="T19" fmla="*/ 1309 h 2034"/>
              <a:gd name="T20" fmla="*/ 2246 w 2608"/>
              <a:gd name="T21" fmla="*/ 1309 h 2034"/>
              <a:gd name="T22" fmla="*/ 2312 w 2608"/>
              <a:gd name="T23" fmla="*/ 1376 h 2034"/>
              <a:gd name="T24" fmla="*/ 2246 w 2608"/>
              <a:gd name="T25" fmla="*/ 1442 h 2034"/>
              <a:gd name="T26" fmla="*/ 2222 w 2608"/>
              <a:gd name="T27" fmla="*/ 1442 h 2034"/>
              <a:gd name="T28" fmla="*/ 2222 w 2608"/>
              <a:gd name="T29" fmla="*/ 1901 h 2034"/>
              <a:gd name="T30" fmla="*/ 2246 w 2608"/>
              <a:gd name="T31" fmla="*/ 1901 h 2034"/>
              <a:gd name="T32" fmla="*/ 2312 w 2608"/>
              <a:gd name="T33" fmla="*/ 1968 h 2034"/>
              <a:gd name="T34" fmla="*/ 2608 w 2608"/>
              <a:gd name="T35" fmla="*/ 1134 h 2034"/>
              <a:gd name="T36" fmla="*/ 2541 w 2608"/>
              <a:gd name="T37" fmla="*/ 1201 h 2034"/>
              <a:gd name="T38" fmla="*/ 2437 w 2608"/>
              <a:gd name="T39" fmla="*/ 1201 h 2034"/>
              <a:gd name="T40" fmla="*/ 2201 w 2608"/>
              <a:gd name="T41" fmla="*/ 1201 h 2034"/>
              <a:gd name="T42" fmla="*/ 809 w 2608"/>
              <a:gd name="T43" fmla="*/ 1201 h 2034"/>
              <a:gd name="T44" fmla="*/ 597 w 2608"/>
              <a:gd name="T45" fmla="*/ 989 h 2034"/>
              <a:gd name="T46" fmla="*/ 597 w 2608"/>
              <a:gd name="T47" fmla="*/ 795 h 2034"/>
              <a:gd name="T48" fmla="*/ 809 w 2608"/>
              <a:gd name="T49" fmla="*/ 583 h 2034"/>
              <a:gd name="T50" fmla="*/ 2201 w 2608"/>
              <a:gd name="T51" fmla="*/ 583 h 2034"/>
              <a:gd name="T52" fmla="*/ 2437 w 2608"/>
              <a:gd name="T53" fmla="*/ 583 h 2034"/>
              <a:gd name="T54" fmla="*/ 2541 w 2608"/>
              <a:gd name="T55" fmla="*/ 583 h 2034"/>
              <a:gd name="T56" fmla="*/ 2608 w 2608"/>
              <a:gd name="T57" fmla="*/ 650 h 2034"/>
              <a:gd name="T58" fmla="*/ 2541 w 2608"/>
              <a:gd name="T59" fmla="*/ 717 h 2034"/>
              <a:gd name="T60" fmla="*/ 2504 w 2608"/>
              <a:gd name="T61" fmla="*/ 717 h 2034"/>
              <a:gd name="T62" fmla="*/ 2504 w 2608"/>
              <a:gd name="T63" fmla="*/ 1068 h 2034"/>
              <a:gd name="T64" fmla="*/ 2541 w 2608"/>
              <a:gd name="T65" fmla="*/ 1068 h 2034"/>
              <a:gd name="T66" fmla="*/ 2608 w 2608"/>
              <a:gd name="T67" fmla="*/ 1134 h 2034"/>
              <a:gd name="T68" fmla="*/ 2201 w 2608"/>
              <a:gd name="T69" fmla="*/ 1068 h 2034"/>
              <a:gd name="T70" fmla="*/ 2371 w 2608"/>
              <a:gd name="T71" fmla="*/ 1068 h 2034"/>
              <a:gd name="T72" fmla="*/ 2371 w 2608"/>
              <a:gd name="T73" fmla="*/ 717 h 2034"/>
              <a:gd name="T74" fmla="*/ 2201 w 2608"/>
              <a:gd name="T75" fmla="*/ 717 h 2034"/>
              <a:gd name="T76" fmla="*/ 809 w 2608"/>
              <a:gd name="T77" fmla="*/ 717 h 2034"/>
              <a:gd name="T78" fmla="*/ 730 w 2608"/>
              <a:gd name="T79" fmla="*/ 795 h 2034"/>
              <a:gd name="T80" fmla="*/ 730 w 2608"/>
              <a:gd name="T81" fmla="*/ 989 h 2034"/>
              <a:gd name="T82" fmla="*/ 809 w 2608"/>
              <a:gd name="T83" fmla="*/ 1068 h 2034"/>
              <a:gd name="T84" fmla="*/ 2201 w 2608"/>
              <a:gd name="T85" fmla="*/ 1068 h 2034"/>
              <a:gd name="T86" fmla="*/ 2036 w 2608"/>
              <a:gd name="T87" fmla="*/ 0 h 2034"/>
              <a:gd name="T88" fmla="*/ 607 w 2608"/>
              <a:gd name="T89" fmla="*/ 0 h 2034"/>
              <a:gd name="T90" fmla="*/ 296 w 2608"/>
              <a:gd name="T91" fmla="*/ 0 h 2034"/>
              <a:gd name="T92" fmla="*/ 209 w 2608"/>
              <a:gd name="T93" fmla="*/ 0 h 2034"/>
              <a:gd name="T94" fmla="*/ 142 w 2608"/>
              <a:gd name="T95" fmla="*/ 66 h 2034"/>
              <a:gd name="T96" fmla="*/ 209 w 2608"/>
              <a:gd name="T97" fmla="*/ 133 h 2034"/>
              <a:gd name="T98" fmla="*/ 229 w 2608"/>
              <a:gd name="T99" fmla="*/ 133 h 2034"/>
              <a:gd name="T100" fmla="*/ 229 w 2608"/>
              <a:gd name="T101" fmla="*/ 362 h 2034"/>
              <a:gd name="T102" fmla="*/ 209 w 2608"/>
              <a:gd name="T103" fmla="*/ 362 h 2034"/>
              <a:gd name="T104" fmla="*/ 142 w 2608"/>
              <a:gd name="T105" fmla="*/ 429 h 2034"/>
              <a:gd name="T106" fmla="*/ 209 w 2608"/>
              <a:gd name="T107" fmla="*/ 495 h 2034"/>
              <a:gd name="T108" fmla="*/ 296 w 2608"/>
              <a:gd name="T109" fmla="*/ 495 h 2034"/>
              <a:gd name="T110" fmla="*/ 296 w 2608"/>
              <a:gd name="T111" fmla="*/ 495 h 2034"/>
              <a:gd name="T112" fmla="*/ 2036 w 2608"/>
              <a:gd name="T113" fmla="*/ 495 h 2034"/>
              <a:gd name="T114" fmla="*/ 2263 w 2608"/>
              <a:gd name="T115" fmla="*/ 268 h 2034"/>
              <a:gd name="T116" fmla="*/ 2263 w 2608"/>
              <a:gd name="T117" fmla="*/ 227 h 2034"/>
              <a:gd name="T118" fmla="*/ 2036 w 2608"/>
              <a:gd name="T119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08" h="2034">
                <a:moveTo>
                  <a:pt x="2312" y="1968"/>
                </a:moveTo>
                <a:cubicBezTo>
                  <a:pt x="2312" y="2004"/>
                  <a:pt x="2283" y="2034"/>
                  <a:pt x="2246" y="2034"/>
                </a:cubicBezTo>
                <a:lnTo>
                  <a:pt x="2156" y="2034"/>
                </a:lnTo>
                <a:lnTo>
                  <a:pt x="1905" y="2034"/>
                </a:lnTo>
                <a:lnTo>
                  <a:pt x="228" y="2034"/>
                </a:lnTo>
                <a:cubicBezTo>
                  <a:pt x="102" y="2034"/>
                  <a:pt x="0" y="1932"/>
                  <a:pt x="0" y="1806"/>
                </a:cubicBezTo>
                <a:lnTo>
                  <a:pt x="0" y="1537"/>
                </a:lnTo>
                <a:cubicBezTo>
                  <a:pt x="0" y="1411"/>
                  <a:pt x="102" y="1309"/>
                  <a:pt x="228" y="1309"/>
                </a:cubicBezTo>
                <a:lnTo>
                  <a:pt x="1905" y="1309"/>
                </a:lnTo>
                <a:lnTo>
                  <a:pt x="2156" y="1309"/>
                </a:lnTo>
                <a:lnTo>
                  <a:pt x="2246" y="1309"/>
                </a:lnTo>
                <a:cubicBezTo>
                  <a:pt x="2283" y="1309"/>
                  <a:pt x="2312" y="1339"/>
                  <a:pt x="2312" y="1376"/>
                </a:cubicBezTo>
                <a:cubicBezTo>
                  <a:pt x="2312" y="1412"/>
                  <a:pt x="2283" y="1442"/>
                  <a:pt x="2246" y="1442"/>
                </a:cubicBezTo>
                <a:lnTo>
                  <a:pt x="2222" y="1442"/>
                </a:lnTo>
                <a:lnTo>
                  <a:pt x="2222" y="1901"/>
                </a:lnTo>
                <a:lnTo>
                  <a:pt x="2246" y="1901"/>
                </a:lnTo>
                <a:cubicBezTo>
                  <a:pt x="2283" y="1901"/>
                  <a:pt x="2312" y="1931"/>
                  <a:pt x="2312" y="1968"/>
                </a:cubicBezTo>
                <a:close/>
                <a:moveTo>
                  <a:pt x="2608" y="1134"/>
                </a:moveTo>
                <a:cubicBezTo>
                  <a:pt x="2608" y="1171"/>
                  <a:pt x="2578" y="1201"/>
                  <a:pt x="2541" y="1201"/>
                </a:cubicBezTo>
                <a:lnTo>
                  <a:pt x="2437" y="1201"/>
                </a:lnTo>
                <a:lnTo>
                  <a:pt x="2201" y="1201"/>
                </a:lnTo>
                <a:lnTo>
                  <a:pt x="809" y="1201"/>
                </a:lnTo>
                <a:cubicBezTo>
                  <a:pt x="692" y="1201"/>
                  <a:pt x="597" y="1106"/>
                  <a:pt x="597" y="989"/>
                </a:cubicBezTo>
                <a:lnTo>
                  <a:pt x="597" y="795"/>
                </a:lnTo>
                <a:cubicBezTo>
                  <a:pt x="597" y="678"/>
                  <a:pt x="692" y="583"/>
                  <a:pt x="809" y="583"/>
                </a:cubicBezTo>
                <a:lnTo>
                  <a:pt x="2201" y="583"/>
                </a:lnTo>
                <a:lnTo>
                  <a:pt x="2437" y="583"/>
                </a:lnTo>
                <a:lnTo>
                  <a:pt x="2541" y="583"/>
                </a:lnTo>
                <a:cubicBezTo>
                  <a:pt x="2578" y="583"/>
                  <a:pt x="2608" y="613"/>
                  <a:pt x="2608" y="650"/>
                </a:cubicBezTo>
                <a:cubicBezTo>
                  <a:pt x="2608" y="687"/>
                  <a:pt x="2578" y="717"/>
                  <a:pt x="2541" y="717"/>
                </a:cubicBezTo>
                <a:lnTo>
                  <a:pt x="2504" y="717"/>
                </a:lnTo>
                <a:lnTo>
                  <a:pt x="2504" y="1068"/>
                </a:lnTo>
                <a:lnTo>
                  <a:pt x="2541" y="1068"/>
                </a:lnTo>
                <a:cubicBezTo>
                  <a:pt x="2578" y="1068"/>
                  <a:pt x="2608" y="1098"/>
                  <a:pt x="2608" y="1134"/>
                </a:cubicBezTo>
                <a:close/>
                <a:moveTo>
                  <a:pt x="2201" y="1068"/>
                </a:moveTo>
                <a:lnTo>
                  <a:pt x="2371" y="1068"/>
                </a:lnTo>
                <a:lnTo>
                  <a:pt x="2371" y="717"/>
                </a:lnTo>
                <a:lnTo>
                  <a:pt x="2201" y="717"/>
                </a:lnTo>
                <a:lnTo>
                  <a:pt x="809" y="717"/>
                </a:lnTo>
                <a:cubicBezTo>
                  <a:pt x="765" y="717"/>
                  <a:pt x="730" y="752"/>
                  <a:pt x="730" y="795"/>
                </a:cubicBezTo>
                <a:lnTo>
                  <a:pt x="730" y="989"/>
                </a:lnTo>
                <a:cubicBezTo>
                  <a:pt x="730" y="1033"/>
                  <a:pt x="765" y="1068"/>
                  <a:pt x="809" y="1068"/>
                </a:cubicBezTo>
                <a:lnTo>
                  <a:pt x="2201" y="1068"/>
                </a:lnTo>
                <a:close/>
                <a:moveTo>
                  <a:pt x="2036" y="0"/>
                </a:moveTo>
                <a:lnTo>
                  <a:pt x="607" y="0"/>
                </a:lnTo>
                <a:lnTo>
                  <a:pt x="296" y="0"/>
                </a:lnTo>
                <a:lnTo>
                  <a:pt x="209" y="0"/>
                </a:lnTo>
                <a:cubicBezTo>
                  <a:pt x="172" y="0"/>
                  <a:pt x="142" y="29"/>
                  <a:pt x="142" y="66"/>
                </a:cubicBezTo>
                <a:cubicBezTo>
                  <a:pt x="142" y="103"/>
                  <a:pt x="172" y="133"/>
                  <a:pt x="209" y="133"/>
                </a:cubicBezTo>
                <a:lnTo>
                  <a:pt x="229" y="133"/>
                </a:lnTo>
                <a:lnTo>
                  <a:pt x="229" y="362"/>
                </a:lnTo>
                <a:lnTo>
                  <a:pt x="209" y="362"/>
                </a:lnTo>
                <a:cubicBezTo>
                  <a:pt x="172" y="362"/>
                  <a:pt x="142" y="392"/>
                  <a:pt x="142" y="429"/>
                </a:cubicBezTo>
                <a:cubicBezTo>
                  <a:pt x="142" y="466"/>
                  <a:pt x="172" y="495"/>
                  <a:pt x="209" y="495"/>
                </a:cubicBezTo>
                <a:lnTo>
                  <a:pt x="296" y="495"/>
                </a:lnTo>
                <a:cubicBezTo>
                  <a:pt x="296" y="495"/>
                  <a:pt x="296" y="495"/>
                  <a:pt x="296" y="495"/>
                </a:cubicBezTo>
                <a:lnTo>
                  <a:pt x="2036" y="495"/>
                </a:lnTo>
                <a:cubicBezTo>
                  <a:pt x="2161" y="495"/>
                  <a:pt x="2263" y="393"/>
                  <a:pt x="2263" y="268"/>
                </a:cubicBezTo>
                <a:lnTo>
                  <a:pt x="2263" y="227"/>
                </a:lnTo>
                <a:cubicBezTo>
                  <a:pt x="2263" y="102"/>
                  <a:pt x="2161" y="0"/>
                  <a:pt x="2036" y="0"/>
                </a:cubicBezTo>
                <a:close/>
              </a:path>
            </a:pathLst>
          </a:custGeom>
          <a:solidFill>
            <a:srgbClr val="C00000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744321" cy="461665"/>
            <a:chOff x="653027" y="593317"/>
            <a:chExt cx="27443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20116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部分企业培训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C:\Users\Administrator\Desktop\公司介绍PPT\部分企业培训\19aefcf5f160259554fe423bfac581b.jpg19aefcf5f160259554fe423bfac581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2983" y="1197293"/>
            <a:ext cx="3310890" cy="2482850"/>
          </a:xfrm>
          <a:prstGeom prst="rect">
            <a:avLst/>
          </a:prstGeom>
        </p:spPr>
      </p:pic>
      <p:pic>
        <p:nvPicPr>
          <p:cNvPr id="5" name="图片 4" descr="C:\Users\Administrator\Desktop\公司介绍PPT\部分企业培训\2.jpg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32103" y="1197293"/>
            <a:ext cx="3309620" cy="2482215"/>
          </a:xfrm>
          <a:prstGeom prst="rect">
            <a:avLst/>
          </a:prstGeom>
        </p:spPr>
      </p:pic>
      <p:pic>
        <p:nvPicPr>
          <p:cNvPr id="7" name="图片 6" descr="C:\Users\Administrator\Desktop\公司介绍PPT\部分企业培训\f2fc90bf5a2ffa490f0793c91bfddd4.jpgf2fc90bf5a2ffa490f0793c91bfddd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42143" y="1197293"/>
            <a:ext cx="3308350" cy="2480945"/>
          </a:xfrm>
          <a:prstGeom prst="rect">
            <a:avLst/>
          </a:prstGeom>
        </p:spPr>
      </p:pic>
      <p:pic>
        <p:nvPicPr>
          <p:cNvPr id="8" name="图片 7" descr="C:\Users\Administrator\Desktop\公司介绍PPT\部分企业培训\3.jpg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2348" y="3765233"/>
            <a:ext cx="3310890" cy="2482850"/>
          </a:xfrm>
          <a:prstGeom prst="rect">
            <a:avLst/>
          </a:prstGeom>
        </p:spPr>
      </p:pic>
      <p:pic>
        <p:nvPicPr>
          <p:cNvPr id="9" name="图片 8" descr="C:\Users\Administrator\Desktop\公司介绍PPT\部分企业培训\2d1013a8562902f118fe3bd9fa629a2.jpg2d1013a8562902f118fe3bd9fa629a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31785" y="3765233"/>
            <a:ext cx="3308985" cy="2482215"/>
          </a:xfrm>
          <a:prstGeom prst="rect">
            <a:avLst/>
          </a:prstGeom>
        </p:spPr>
      </p:pic>
      <p:pic>
        <p:nvPicPr>
          <p:cNvPr id="10" name="图片 9" descr="C:\Users\Administrator\Desktop\公司介绍PPT\部分企业培训\乔顿培训.JPG乔顿培训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41508" y="3765233"/>
            <a:ext cx="3308350" cy="2480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744321" cy="461665"/>
            <a:chOff x="653027" y="593317"/>
            <a:chExt cx="27443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20116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地震应急演练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C:\Users\Administrator\Desktop\公司介绍PPT\地震应急演练\46e388296406e7921cf822202ff2aa4.jpg46e388296406e7921cf822202ff2aa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2983" y="1196975"/>
            <a:ext cx="3310890" cy="2483485"/>
          </a:xfrm>
          <a:prstGeom prst="rect">
            <a:avLst/>
          </a:prstGeom>
        </p:spPr>
      </p:pic>
      <p:pic>
        <p:nvPicPr>
          <p:cNvPr id="4" name="图片 3" descr="C:\Users\Administrator\Desktop\公司介绍PPT\地震应急演练\fdf8c5e3963946874fcb989036086e4.jpgfdf8c5e3963946874fcb989036086e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7745" y="3821430"/>
            <a:ext cx="3309620" cy="2481580"/>
          </a:xfrm>
          <a:prstGeom prst="rect">
            <a:avLst/>
          </a:prstGeom>
        </p:spPr>
      </p:pic>
      <p:pic>
        <p:nvPicPr>
          <p:cNvPr id="5" name="图片 4" descr="C:\Users\Administrator\Desktop\公司介绍PPT\地震应急演练\a5139e0269cd7416570c17cf69c2ff6.jpga5139e0269cd7416570c17cf69c2ff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31785" y="1197293"/>
            <a:ext cx="3310255" cy="2482215"/>
          </a:xfrm>
          <a:prstGeom prst="rect">
            <a:avLst/>
          </a:prstGeom>
        </p:spPr>
      </p:pic>
      <p:pic>
        <p:nvPicPr>
          <p:cNvPr id="6" name="图片 5" descr="C:\Users\Administrator\Desktop\公司介绍PPT\地震应急演练\c0d19cf0caf8c3add00f089ee292320.jpgc0d19cf0caf8c3add00f089ee2923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82545" y="3821113"/>
            <a:ext cx="3308985" cy="2481580"/>
          </a:xfrm>
          <a:prstGeom prst="rect">
            <a:avLst/>
          </a:prstGeom>
        </p:spPr>
      </p:pic>
      <p:pic>
        <p:nvPicPr>
          <p:cNvPr id="7" name="图片 6" descr="C:\Users\Administrator\Desktop\公司介绍PPT\地震应急演练\599eac1e4ecb45e3ed268825a3187a7.jpg599eac1e4ecb45e3ed268825a3187a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42143" y="1196975"/>
            <a:ext cx="3308350" cy="2481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134721" cy="461665"/>
            <a:chOff x="653027" y="593317"/>
            <a:chExt cx="21347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消防演练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消防演练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65" y="1196975"/>
            <a:ext cx="3311525" cy="2483485"/>
          </a:xfrm>
          <a:prstGeom prst="rect">
            <a:avLst/>
          </a:prstGeom>
        </p:spPr>
      </p:pic>
      <p:pic>
        <p:nvPicPr>
          <p:cNvPr id="4" name="图片 3" descr="消防演练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745" y="3820795"/>
            <a:ext cx="3309620" cy="2482850"/>
          </a:xfrm>
          <a:prstGeom prst="rect">
            <a:avLst/>
          </a:prstGeom>
        </p:spPr>
      </p:pic>
      <p:pic>
        <p:nvPicPr>
          <p:cNvPr id="5" name="图片 4" descr="消防演练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785" y="1196975"/>
            <a:ext cx="3310255" cy="2482850"/>
          </a:xfrm>
          <a:prstGeom prst="rect">
            <a:avLst/>
          </a:prstGeom>
        </p:spPr>
      </p:pic>
      <p:pic>
        <p:nvPicPr>
          <p:cNvPr id="6" name="图片 5" descr="消防演练 (4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545" y="3820795"/>
            <a:ext cx="3308985" cy="2482215"/>
          </a:xfrm>
          <a:prstGeom prst="rect">
            <a:avLst/>
          </a:prstGeom>
        </p:spPr>
      </p:pic>
      <p:pic>
        <p:nvPicPr>
          <p:cNvPr id="7" name="图片 6" descr="应急预案演练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825" y="1198880"/>
            <a:ext cx="3308985" cy="2481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439521" cy="461665"/>
            <a:chOff x="653027" y="593317"/>
            <a:chExt cx="24395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各街道培训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8" name="图片 7" descr="C:\Users\Administrator\Desktop\瑶溪街道安全培训.jpg瑶溪街道安全培训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58280" y="1132523"/>
            <a:ext cx="4135755" cy="3101340"/>
          </a:xfrm>
          <a:prstGeom prst="rect">
            <a:avLst/>
          </a:prstGeom>
        </p:spPr>
      </p:pic>
      <p:pic>
        <p:nvPicPr>
          <p:cNvPr id="10" name="图片 9" descr="状元街道安全培训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35" y="1132205"/>
            <a:ext cx="4113530" cy="3085465"/>
          </a:xfrm>
          <a:prstGeom prst="rect">
            <a:avLst/>
          </a:prstGeom>
        </p:spPr>
      </p:pic>
      <p:pic>
        <p:nvPicPr>
          <p:cNvPr id="9" name="图片 8" descr="永兴街道培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525" y="3290570"/>
            <a:ext cx="4643120" cy="309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啊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65" y="5748020"/>
            <a:ext cx="1720850" cy="640715"/>
          </a:xfrm>
          <a:prstGeom prst="rect">
            <a:avLst/>
          </a:prstGeom>
        </p:spPr>
      </p:pic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891665" y="452755"/>
            <a:ext cx="8756015" cy="603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矩形 3"/>
          <p:cNvSpPr>
            <a:spLocks noChangeArrowheads="1"/>
          </p:cNvSpPr>
          <p:nvPr/>
        </p:nvSpPr>
        <p:spPr bwMode="auto">
          <a:xfrm>
            <a:off x="2679065" y="1129030"/>
            <a:ext cx="7360285" cy="14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auto">
              <a:lnSpc>
                <a:spcPct val="150000"/>
              </a:lnSpc>
            </a:pPr>
            <a:r>
              <a:rPr lang="zh-CN" altLang="en-US" sz="2945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没有安全知识，员工就会稀里糊涂受伤害；没有</a:t>
            </a:r>
            <a:r>
              <a:rPr lang="zh-CN" altLang="en-US" sz="2945" b="1" u="sng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  <a:hlinkClick r:id="rId4" action="ppaction://hlinkfile"/>
              </a:rPr>
              <a:t>安全意识</a:t>
            </a:r>
            <a:r>
              <a:rPr lang="zh-CN" altLang="en-US" sz="2945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，事故就会不请自来。</a:t>
            </a:r>
            <a:endParaRPr lang="en-US" altLang="zh-CN" sz="2945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00" name="矩形 6"/>
          <p:cNvSpPr>
            <a:spLocks noChangeArrowheads="1"/>
          </p:cNvSpPr>
          <p:nvPr/>
        </p:nvSpPr>
        <p:spPr bwMode="auto">
          <a:xfrm>
            <a:off x="2756968" y="3363349"/>
            <a:ext cx="326898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5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安全知识重要</a:t>
            </a:r>
            <a:endParaRPr lang="zh-CN" altLang="en-US" sz="405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01" name="矩形 7"/>
          <p:cNvSpPr>
            <a:spLocks noChangeArrowheads="1"/>
          </p:cNvSpPr>
          <p:nvPr/>
        </p:nvSpPr>
        <p:spPr bwMode="auto">
          <a:xfrm>
            <a:off x="6131128" y="3363284"/>
            <a:ext cx="378333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5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安全意识更重要</a:t>
            </a:r>
            <a:endParaRPr lang="zh-CN" altLang="en-US" sz="405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02" name="矩形 8"/>
          <p:cNvSpPr>
            <a:spLocks noChangeArrowheads="1"/>
          </p:cNvSpPr>
          <p:nvPr/>
        </p:nvSpPr>
        <p:spPr bwMode="auto">
          <a:xfrm>
            <a:off x="3007459" y="5203360"/>
            <a:ext cx="7031720" cy="54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2945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　</a:t>
            </a:r>
            <a:r>
              <a:rPr lang="zh-CN" altLang="en-US" sz="184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祁有红</a:t>
            </a:r>
            <a:r>
              <a:rPr lang="en-US" altLang="zh-CN" sz="184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84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著名安全管理与安全文化专家 </a:t>
            </a:r>
            <a:endParaRPr lang="en-US" altLang="zh-CN" sz="184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1042521" cy="461665"/>
            <a:chOff x="653027" y="593317"/>
            <a:chExt cx="10425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309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060575" y="2734310"/>
            <a:ext cx="1925955" cy="1925955"/>
            <a:chOff x="2812" y="4306"/>
            <a:chExt cx="3033" cy="3033"/>
          </a:xfrm>
        </p:grpSpPr>
        <p:sp>
          <p:nvSpPr>
            <p:cNvPr id="11" name="椭圆 10"/>
            <p:cNvSpPr/>
            <p:nvPr/>
          </p:nvSpPr>
          <p:spPr>
            <a:xfrm>
              <a:off x="3004" y="4450"/>
              <a:ext cx="2698" cy="26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812" y="4306"/>
              <a:ext cx="3033" cy="30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F324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363" y="4907"/>
              <a:ext cx="2254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 我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 全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45075" y="2734310"/>
            <a:ext cx="1925320" cy="1925320"/>
            <a:chOff x="7512" y="4306"/>
            <a:chExt cx="3032" cy="3032"/>
          </a:xfrm>
        </p:grpSpPr>
        <p:sp>
          <p:nvSpPr>
            <p:cNvPr id="18" name="椭圆 17"/>
            <p:cNvSpPr/>
            <p:nvPr/>
          </p:nvSpPr>
          <p:spPr>
            <a:xfrm>
              <a:off x="7704" y="4450"/>
              <a:ext cx="2698" cy="26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7512" y="4306"/>
              <a:ext cx="3033" cy="30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F324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100" y="4907"/>
              <a:ext cx="2254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 要 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 全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63560" y="2734310"/>
            <a:ext cx="1925320" cy="1925320"/>
            <a:chOff x="12423" y="4306"/>
            <a:chExt cx="3032" cy="3032"/>
          </a:xfrm>
        </p:grpSpPr>
        <p:sp>
          <p:nvSpPr>
            <p:cNvPr id="23" name="椭圆 22"/>
            <p:cNvSpPr/>
            <p:nvPr/>
          </p:nvSpPr>
          <p:spPr>
            <a:xfrm>
              <a:off x="12615" y="4450"/>
              <a:ext cx="2698" cy="26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2423" y="4306"/>
              <a:ext cx="3033" cy="30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F324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011" y="4907"/>
              <a:ext cx="2254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 会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 全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燕尾形 26"/>
          <p:cNvSpPr/>
          <p:nvPr/>
        </p:nvSpPr>
        <p:spPr>
          <a:xfrm>
            <a:off x="4177030" y="3609975"/>
            <a:ext cx="676910" cy="211455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燕尾形 28"/>
          <p:cNvSpPr/>
          <p:nvPr/>
        </p:nvSpPr>
        <p:spPr>
          <a:xfrm>
            <a:off x="7228840" y="3609975"/>
            <a:ext cx="676910" cy="211455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220210" y="1311910"/>
            <a:ext cx="3751580" cy="6019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5088255" y="1351915"/>
            <a:ext cx="2074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 全 意 识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5792321" cy="461665"/>
            <a:chOff x="653027" y="593317"/>
            <a:chExt cx="57923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50596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打造可持续发展一站式技术服务平台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10" name="图片 9" descr="buwchu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80" y="1162050"/>
            <a:ext cx="7152640" cy="4533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3027" y="593317"/>
            <a:ext cx="3444726" cy="461665"/>
            <a:chOff x="653027" y="593317"/>
            <a:chExt cx="3444726" cy="461665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淘宝店chenying0907出品 7"/>
            <p:cNvSpPr/>
            <p:nvPr/>
          </p:nvSpPr>
          <p:spPr>
            <a:xfrm>
              <a:off x="1385668" y="593317"/>
              <a:ext cx="271208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不忘初心 感恩前行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935737" y="5720576"/>
            <a:ext cx="1795346" cy="74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59155" y="1304290"/>
            <a:ext cx="10490200" cy="2046605"/>
            <a:chOff x="1353" y="1897"/>
            <a:chExt cx="16520" cy="3223"/>
          </a:xfrm>
        </p:grpSpPr>
        <p:sp>
          <p:nvSpPr>
            <p:cNvPr id="6" name="矩形 5"/>
            <p:cNvSpPr/>
            <p:nvPr/>
          </p:nvSpPr>
          <p:spPr>
            <a:xfrm>
              <a:off x="1353" y="1897"/>
              <a:ext cx="16520" cy="32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625" y="1927"/>
              <a:ext cx="15949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 fontAlgn="auto">
                <a:lnSpc>
                  <a:spcPct val="15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进幼儿园，走进小学，走进山区的学校。为孩子们送上消防安全环保知识，告诉孩子如何预防风险，如何分类垃圾；我们走进街道，为网格员上了一堂如何现场安全检查，我们走进各行各业的企业，为他们的员工带上一份安全及环保理念理念，同时我们天宏公司的老总也是一位公益的执心人，每年出入到各个贫困山区，各个老人院，还助学了好几个孩子，我们老总讲，不是人员有多大，荣誉有多少，但如果你的心没有跟企业在一起，那么一切都是空谈。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 descr="2fd7db49fa01dff51d36228afe495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1660" y="3531870"/>
            <a:ext cx="3271520" cy="2454275"/>
          </a:xfrm>
          <a:prstGeom prst="rect">
            <a:avLst/>
          </a:prstGeom>
        </p:spPr>
      </p:pic>
      <p:pic>
        <p:nvPicPr>
          <p:cNvPr id="9" name="图片 8" descr="1321c5d2cdc6c0e8530351068aebce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531870"/>
            <a:ext cx="3272155" cy="2454275"/>
          </a:xfrm>
          <a:prstGeom prst="rect">
            <a:avLst/>
          </a:prstGeom>
        </p:spPr>
      </p:pic>
      <p:pic>
        <p:nvPicPr>
          <p:cNvPr id="14" name="图片 13" descr="b41f059ab74bd9cc15964f1414dd5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335" y="3531870"/>
            <a:ext cx="3272155" cy="245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3027" y="593317"/>
            <a:ext cx="2439521" cy="461665"/>
            <a:chOff x="653027" y="593317"/>
            <a:chExt cx="2439521" cy="461665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淘宝店chenying0907出品 7"/>
            <p:cNvSpPr/>
            <p:nvPr/>
          </p:nvSpPr>
          <p:spPr>
            <a:xfrm>
              <a:off x="1385668" y="593317"/>
              <a:ext cx="1706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环保公益行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935737" y="5720576"/>
            <a:ext cx="1795346" cy="74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0f8dc9fdb703cfe146fd8267411718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6870" y="3415030"/>
            <a:ext cx="3857625" cy="2894330"/>
          </a:xfrm>
          <a:prstGeom prst="rect">
            <a:avLst/>
          </a:prstGeom>
        </p:spPr>
      </p:pic>
      <p:pic>
        <p:nvPicPr>
          <p:cNvPr id="6" name="图片 5" descr="3315f64df818c8f3bdc520c0225e3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15" y="1239520"/>
            <a:ext cx="3808095" cy="2856865"/>
          </a:xfrm>
          <a:prstGeom prst="rect">
            <a:avLst/>
          </a:prstGeom>
        </p:spPr>
      </p:pic>
      <p:pic>
        <p:nvPicPr>
          <p:cNvPr id="12" name="图片 11" descr="cbf40d1dc1b61ae5f4436faf66233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785" y="1239520"/>
            <a:ext cx="3811905" cy="285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2134721" cy="461665"/>
            <a:chOff x="653027" y="593317"/>
            <a:chExt cx="21347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团队风采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11" name="图片 10" descr="C:\Users\Administrator\Desktop\微信图片_20190830105420.jpg微信图片_201908301054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1445" y="1177925"/>
            <a:ext cx="4913630" cy="2764155"/>
          </a:xfrm>
          <a:prstGeom prst="rect">
            <a:avLst/>
          </a:prstGeom>
        </p:spPr>
      </p:pic>
      <p:pic>
        <p:nvPicPr>
          <p:cNvPr id="16" name="图片 15" descr="C:\Users\Administrator\Desktop\微信图片_20190830105431.jpg微信图片_201908301054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16450" y="922020"/>
            <a:ext cx="4728845" cy="2656205"/>
          </a:xfrm>
          <a:prstGeom prst="rect">
            <a:avLst/>
          </a:prstGeom>
        </p:spPr>
      </p:pic>
      <p:pic>
        <p:nvPicPr>
          <p:cNvPr id="19" name="图片 18" descr="C:\Users\Administrator\Desktop\微信图片_20190830105425.jpg微信图片_201908301054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42000" y="1699895"/>
            <a:ext cx="5222875" cy="2934970"/>
          </a:xfrm>
          <a:prstGeom prst="rect">
            <a:avLst/>
          </a:prstGeom>
        </p:spPr>
      </p:pic>
      <p:pic>
        <p:nvPicPr>
          <p:cNvPr id="2" name="图片 1" descr="微信图片_201908301259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620" y="2273935"/>
            <a:ext cx="5445125" cy="3630930"/>
          </a:xfrm>
          <a:prstGeom prst="rect">
            <a:avLst/>
          </a:prstGeom>
        </p:spPr>
      </p:pic>
      <p:pic>
        <p:nvPicPr>
          <p:cNvPr id="4" name="图片 3" descr="微信图片_201908301313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980" y="2839720"/>
            <a:ext cx="4598035" cy="3065145"/>
          </a:xfrm>
          <a:prstGeom prst="rect">
            <a:avLst/>
          </a:prstGeom>
        </p:spPr>
      </p:pic>
      <p:pic>
        <p:nvPicPr>
          <p:cNvPr id="5" name="图片 4" descr="微信图片_201908301313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3160" y="1358900"/>
            <a:ext cx="6419850" cy="4280535"/>
          </a:xfrm>
          <a:prstGeom prst="rect">
            <a:avLst/>
          </a:prstGeom>
        </p:spPr>
      </p:pic>
      <p:pic>
        <p:nvPicPr>
          <p:cNvPr id="6" name="图片 5" descr="微信图片_201908301313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0385" y="1418590"/>
            <a:ext cx="6031865" cy="4021455"/>
          </a:xfrm>
          <a:prstGeom prst="rect">
            <a:avLst/>
          </a:prstGeom>
        </p:spPr>
      </p:pic>
      <p:pic>
        <p:nvPicPr>
          <p:cNvPr id="8" name="图片 7" descr="微信图片_201908301315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860" y="1053465"/>
            <a:ext cx="7786370" cy="5191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3027" y="593317"/>
            <a:ext cx="3444726" cy="461665"/>
            <a:chOff x="653027" y="593317"/>
            <a:chExt cx="3444726" cy="461665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淘宝店chenying0907出品 7"/>
            <p:cNvSpPr/>
            <p:nvPr/>
          </p:nvSpPr>
          <p:spPr>
            <a:xfrm>
              <a:off x="1385668" y="593317"/>
              <a:ext cx="271208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不忘初心 感恩前行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935737" y="5720576"/>
            <a:ext cx="1795346" cy="74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de63f657ca490aa104dd60e99f94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740" y="1402715"/>
            <a:ext cx="3763010" cy="2822575"/>
          </a:xfrm>
          <a:prstGeom prst="rect">
            <a:avLst/>
          </a:prstGeom>
        </p:spPr>
      </p:pic>
      <p:pic>
        <p:nvPicPr>
          <p:cNvPr id="8" name="图片 7" descr="6dda0e9e1bd30165fdec71e786ad9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655" y="3307715"/>
            <a:ext cx="3652520" cy="2740025"/>
          </a:xfrm>
          <a:prstGeom prst="rect">
            <a:avLst/>
          </a:prstGeom>
        </p:spPr>
      </p:pic>
      <p:pic>
        <p:nvPicPr>
          <p:cNvPr id="13" name="图片 12" descr="d25b4f5df1b4a7a00753fc45ff3cf4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10" y="1402715"/>
            <a:ext cx="3764280" cy="282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3027" y="593317"/>
            <a:ext cx="3444726" cy="461665"/>
            <a:chOff x="653027" y="593317"/>
            <a:chExt cx="3444726" cy="461665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淘宝店chenying0907出品 7"/>
            <p:cNvSpPr/>
            <p:nvPr/>
          </p:nvSpPr>
          <p:spPr>
            <a:xfrm>
              <a:off x="1385668" y="593317"/>
              <a:ext cx="271208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不忘初心 感恩前行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935737" y="5720576"/>
            <a:ext cx="1795346" cy="74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88a0deafa0a741082123d0428d968c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215" y="1489075"/>
            <a:ext cx="3234690" cy="4315460"/>
          </a:xfrm>
          <a:prstGeom prst="rect">
            <a:avLst/>
          </a:prstGeom>
        </p:spPr>
      </p:pic>
      <p:pic>
        <p:nvPicPr>
          <p:cNvPr id="3" name="图片 2" descr="73853fd4da318b61f0131161fcd9828"/>
          <p:cNvPicPr>
            <a:picLocks noChangeAspect="1"/>
          </p:cNvPicPr>
          <p:nvPr/>
        </p:nvPicPr>
        <p:blipFill>
          <a:blip r:embed="rId2"/>
          <a:srcRect t="7975"/>
          <a:stretch>
            <a:fillRect/>
          </a:stretch>
        </p:blipFill>
        <p:spPr>
          <a:xfrm>
            <a:off x="4472305" y="1489075"/>
            <a:ext cx="3247390" cy="2241550"/>
          </a:xfrm>
          <a:prstGeom prst="rect">
            <a:avLst/>
          </a:prstGeom>
        </p:spPr>
      </p:pic>
      <p:pic>
        <p:nvPicPr>
          <p:cNvPr id="4" name="图片 3" descr="a54db4f25e9cec0e0f8654b9ddb1a88"/>
          <p:cNvPicPr>
            <a:picLocks noChangeAspect="1"/>
          </p:cNvPicPr>
          <p:nvPr/>
        </p:nvPicPr>
        <p:blipFill>
          <a:blip r:embed="rId3"/>
          <a:srcRect b="12544"/>
          <a:stretch>
            <a:fillRect/>
          </a:stretch>
        </p:blipFill>
        <p:spPr>
          <a:xfrm>
            <a:off x="4472305" y="3730625"/>
            <a:ext cx="3223260" cy="2114550"/>
          </a:xfrm>
          <a:prstGeom prst="rect">
            <a:avLst/>
          </a:prstGeom>
        </p:spPr>
      </p:pic>
      <p:pic>
        <p:nvPicPr>
          <p:cNvPr id="6" name="图片 5" descr="bc01e82373c91fd5c403d0468be5f1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985" y="1489075"/>
            <a:ext cx="3260090" cy="4347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3027" y="593317"/>
            <a:ext cx="3444726" cy="461665"/>
            <a:chOff x="653027" y="593317"/>
            <a:chExt cx="3444726" cy="461665"/>
          </a:xfrm>
        </p:grpSpPr>
        <p:sp>
          <p:nvSpPr>
            <p:cNvPr id="11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淘宝店chenying0907出品 7"/>
            <p:cNvSpPr/>
            <p:nvPr/>
          </p:nvSpPr>
          <p:spPr>
            <a:xfrm>
              <a:off x="1385668" y="593317"/>
              <a:ext cx="271208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不忘初心 感恩前行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935737" y="5720576"/>
            <a:ext cx="1795346" cy="74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e04c25f0c976781976624e134cde1c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0" y="1651000"/>
            <a:ext cx="5037455" cy="3778250"/>
          </a:xfrm>
          <a:prstGeom prst="rect">
            <a:avLst/>
          </a:prstGeom>
        </p:spPr>
      </p:pic>
      <p:pic>
        <p:nvPicPr>
          <p:cNvPr id="8" name="图片 7" descr="330921ccb28e46ef7ec8789111e4ea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545" y="1153795"/>
            <a:ext cx="3578860" cy="4772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5487521" cy="461665"/>
            <a:chOff x="653027" y="593317"/>
            <a:chExt cx="54875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4754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打造可持续发展综合技术服务平台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4" name="五边形 3"/>
          <p:cNvSpPr/>
          <p:nvPr/>
        </p:nvSpPr>
        <p:spPr>
          <a:xfrm>
            <a:off x="4944745" y="1612900"/>
            <a:ext cx="2449195" cy="525780"/>
          </a:xfrm>
          <a:prstGeom prst="homePlate">
            <a:avLst/>
          </a:prstGeom>
          <a:solidFill>
            <a:srgbClr val="B63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07660" y="1645920"/>
            <a:ext cx="1522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服务理念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16125" y="2420620"/>
            <a:ext cx="815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2E42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急企业所急，办企业所需，解企业之难。</a:t>
            </a:r>
            <a:endParaRPr lang="zh-CN" altLang="en-US" sz="3600" b="1">
              <a:solidFill>
                <a:srgbClr val="2E42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4944745" y="3719830"/>
            <a:ext cx="2449195" cy="525780"/>
          </a:xfrm>
          <a:prstGeom prst="homePlate">
            <a:avLst/>
          </a:prstGeom>
          <a:solidFill>
            <a:srgbClr val="B63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334635" y="3752850"/>
            <a:ext cx="1522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服务宗旨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74470" y="4521200"/>
            <a:ext cx="9388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2E42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我们本着”</a:t>
            </a:r>
            <a:r>
              <a:rPr lang="zh-CN" altLang="en-US" sz="3600" b="1">
                <a:solidFill>
                  <a:srgbClr val="2E42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质量为先，服务为本</a:t>
            </a:r>
            <a:r>
              <a:rPr lang="zh-CN" altLang="en-US" sz="3600">
                <a:solidFill>
                  <a:srgbClr val="2E42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”服务宗旨</a:t>
            </a:r>
            <a:endParaRPr lang="zh-CN" altLang="en-US" sz="3600">
              <a:solidFill>
                <a:srgbClr val="2E42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902" y="593317"/>
            <a:ext cx="5487521" cy="461665"/>
            <a:chOff x="653027" y="593317"/>
            <a:chExt cx="5487521" cy="461665"/>
          </a:xfrm>
        </p:grpSpPr>
        <p:sp>
          <p:nvSpPr>
            <p:cNvPr id="1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淘宝店chenying0907出品 7"/>
            <p:cNvSpPr/>
            <p:nvPr/>
          </p:nvSpPr>
          <p:spPr>
            <a:xfrm>
              <a:off x="1385668" y="593317"/>
              <a:ext cx="47548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打造可持续发展综合技术服务平台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4c62a720dbc97a3353cbf903f1f0373"/>
          <p:cNvPicPr>
            <a:picLocks noChangeAspect="1"/>
          </p:cNvPicPr>
          <p:nvPr/>
        </p:nvPicPr>
        <p:blipFill>
          <a:blip r:embed="rId2"/>
          <a:srcRect l="5682" r="45833"/>
          <a:stretch>
            <a:fillRect/>
          </a:stretch>
        </p:blipFill>
        <p:spPr>
          <a:xfrm rot="5400000">
            <a:off x="3473450" y="-158115"/>
            <a:ext cx="4876800" cy="75431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49550" y="3238500"/>
            <a:ext cx="3609975" cy="3714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23" y="3870184"/>
            <a:ext cx="12223706" cy="301180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4348" y="557197"/>
            <a:ext cx="2286016" cy="5000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移动03.jpg"/>
          <p:cNvPicPr>
            <a:picLocks noChangeAspect="1"/>
          </p:cNvPicPr>
          <p:nvPr/>
        </p:nvPicPr>
        <p:blipFill>
          <a:blip r:embed="rId1" cstate="print"/>
          <a:srcRect t="26435" b="24401"/>
          <a:stretch>
            <a:fillRect/>
          </a:stretch>
        </p:blipFill>
        <p:spPr>
          <a:xfrm>
            <a:off x="7622" y="-68578"/>
            <a:ext cx="12207852" cy="3953020"/>
          </a:xfrm>
          <a:prstGeom prst="rect">
            <a:avLst/>
          </a:prstGeom>
        </p:spPr>
      </p:pic>
      <p:sp>
        <p:nvSpPr>
          <p:cNvPr id="18" name="TextBox 8"/>
          <p:cNvSpPr txBox="1"/>
          <p:nvPr/>
        </p:nvSpPr>
        <p:spPr>
          <a:xfrm>
            <a:off x="3181048" y="1436009"/>
            <a:ext cx="3384376" cy="584771"/>
          </a:xfrm>
          <a:prstGeom prst="rect">
            <a:avLst/>
          </a:prstGeom>
          <a:noFill/>
        </p:spPr>
        <p:txBody>
          <a:bodyPr wrap="square" lIns="91438" tIns="45718" rIns="91438" bIns="45718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3181048" y="2000006"/>
            <a:ext cx="3384376" cy="400105"/>
          </a:xfrm>
          <a:prstGeom prst="rect">
            <a:avLst/>
          </a:prstGeom>
          <a:noFill/>
        </p:spPr>
        <p:txBody>
          <a:bodyPr wrap="square" lIns="91438" tIns="45718" rIns="91438" bIns="45718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CONTACT US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燕尾形 10"/>
          <p:cNvSpPr/>
          <p:nvPr/>
        </p:nvSpPr>
        <p:spPr>
          <a:xfrm>
            <a:off x="5485304" y="1620093"/>
            <a:ext cx="504056" cy="576064"/>
          </a:xfrm>
          <a:prstGeom prst="chevron">
            <a:avLst>
              <a:gd name="adj" fmla="val 47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燕尾形 11"/>
          <p:cNvSpPr/>
          <p:nvPr/>
        </p:nvSpPr>
        <p:spPr>
          <a:xfrm>
            <a:off x="5845344" y="1620093"/>
            <a:ext cx="504056" cy="576064"/>
          </a:xfrm>
          <a:prstGeom prst="chevron">
            <a:avLst>
              <a:gd name="adj" fmla="val 47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燕尾形 12"/>
          <p:cNvSpPr/>
          <p:nvPr/>
        </p:nvSpPr>
        <p:spPr>
          <a:xfrm>
            <a:off x="6205384" y="1620093"/>
            <a:ext cx="504056" cy="576064"/>
          </a:xfrm>
          <a:prstGeom prst="chevron">
            <a:avLst>
              <a:gd name="adj" fmla="val 47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燕尾形 13"/>
          <p:cNvSpPr/>
          <p:nvPr/>
        </p:nvSpPr>
        <p:spPr>
          <a:xfrm>
            <a:off x="6565424" y="1620093"/>
            <a:ext cx="504056" cy="576064"/>
          </a:xfrm>
          <a:prstGeom prst="chevron">
            <a:avLst>
              <a:gd name="adj" fmla="val 47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燕尾形 14"/>
          <p:cNvSpPr/>
          <p:nvPr/>
        </p:nvSpPr>
        <p:spPr>
          <a:xfrm>
            <a:off x="6925466" y="1620093"/>
            <a:ext cx="504056" cy="576064"/>
          </a:xfrm>
          <a:prstGeom prst="chevron">
            <a:avLst>
              <a:gd name="adj" fmla="val 47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内容占位符 2"/>
          <p:cNvSpPr txBox="1">
            <a:spLocks noChangeArrowheads="1"/>
          </p:cNvSpPr>
          <p:nvPr/>
        </p:nvSpPr>
        <p:spPr bwMode="auto">
          <a:xfrm>
            <a:off x="1590675" y="4270375"/>
            <a:ext cx="3750945" cy="1958975"/>
          </a:xfrm>
          <a:prstGeom prst="rect">
            <a:avLst/>
          </a:prstGeom>
          <a:noFill/>
          <a:ln>
            <a:miter lim="800000"/>
          </a:ln>
        </p:spPr>
        <p:txBody>
          <a:bodyPr lIns="91438" tIns="45718" rIns="91438" bIns="45718"/>
          <a:lstStyle/>
          <a:p>
            <a:pPr algn="just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地址1：温州龙湾区科技创新大楼310室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地址2：温州空港新区中港科技楼578室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地址3：温州瓯海巨溪三溪路113号二楼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内容占位符 2"/>
          <p:cNvSpPr txBox="1">
            <a:spLocks noChangeArrowheads="1"/>
          </p:cNvSpPr>
          <p:nvPr/>
        </p:nvSpPr>
        <p:spPr bwMode="auto">
          <a:xfrm>
            <a:off x="6709410" y="4149725"/>
            <a:ext cx="3914775" cy="2012950"/>
          </a:xfrm>
          <a:prstGeom prst="rect">
            <a:avLst/>
          </a:prstGeom>
          <a:noFill/>
          <a:ln>
            <a:miter lim="800000"/>
          </a:ln>
        </p:spPr>
        <p:txBody>
          <a:bodyPr lIns="91438" tIns="45718" rIns="91438" bIns="45718"/>
          <a:lstStyle/>
          <a:p>
            <a:pPr marL="307975" indent="-307975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体系认证部：王老师  0577－88916895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7975" indent="-307975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安全咨询部：吴老师  0577－89881576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7975" indent="-307975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项目申报部：范老师  0577－89883517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7975" indent="-307975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知识产权部：林老师  0577－89880877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7975" indent="-307975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环保咨询部：绍老师  0577－89881579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7975" indent="-307975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  政  部：瞿老师  0577－89883516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7975" indent="-307975" defTabSz="822325" eaLnBrk="0" fontAlgn="auto"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  务  部：陈老师  0577－89881575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rot="5400000">
            <a:off x="4845588" y="5437560"/>
            <a:ext cx="2000264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地址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4362450"/>
            <a:ext cx="321945" cy="321945"/>
          </a:xfrm>
          <a:prstGeom prst="rect">
            <a:avLst/>
          </a:prstGeom>
        </p:spPr>
      </p:pic>
      <p:pic>
        <p:nvPicPr>
          <p:cNvPr id="5" name="图片 4" descr="电话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85" y="4592320"/>
            <a:ext cx="301625" cy="301625"/>
          </a:xfrm>
          <a:prstGeom prst="rect">
            <a:avLst/>
          </a:prstGeom>
        </p:spPr>
      </p:pic>
      <p:pic>
        <p:nvPicPr>
          <p:cNvPr id="6" name="图片 5" descr="电话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85" y="4270375"/>
            <a:ext cx="301625" cy="301625"/>
          </a:xfrm>
          <a:prstGeom prst="rect">
            <a:avLst/>
          </a:prstGeom>
        </p:spPr>
      </p:pic>
      <p:pic>
        <p:nvPicPr>
          <p:cNvPr id="7" name="图片 6" descr="电话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85" y="5226050"/>
            <a:ext cx="301625" cy="301625"/>
          </a:xfrm>
          <a:prstGeom prst="rect">
            <a:avLst/>
          </a:prstGeom>
        </p:spPr>
      </p:pic>
      <p:pic>
        <p:nvPicPr>
          <p:cNvPr id="8" name="图片 7" descr="电话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85" y="4904105"/>
            <a:ext cx="301625" cy="301625"/>
          </a:xfrm>
          <a:prstGeom prst="rect">
            <a:avLst/>
          </a:prstGeom>
        </p:spPr>
      </p:pic>
      <p:pic>
        <p:nvPicPr>
          <p:cNvPr id="9" name="图片 8" descr="电话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85" y="5549265"/>
            <a:ext cx="301625" cy="301625"/>
          </a:xfrm>
          <a:prstGeom prst="rect">
            <a:avLst/>
          </a:prstGeom>
        </p:spPr>
      </p:pic>
      <p:pic>
        <p:nvPicPr>
          <p:cNvPr id="10" name="图片 9" descr="电话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85" y="6182995"/>
            <a:ext cx="301625" cy="301625"/>
          </a:xfrm>
          <a:prstGeom prst="rect">
            <a:avLst/>
          </a:prstGeom>
        </p:spPr>
      </p:pic>
      <p:pic>
        <p:nvPicPr>
          <p:cNvPr id="11" name="图片 10" descr="电话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85" y="5861050"/>
            <a:ext cx="301625" cy="301625"/>
          </a:xfrm>
          <a:prstGeom prst="rect">
            <a:avLst/>
          </a:prstGeom>
        </p:spPr>
      </p:pic>
      <p:pic>
        <p:nvPicPr>
          <p:cNvPr id="12" name="图片 11" descr="地址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4684395"/>
            <a:ext cx="321945" cy="321945"/>
          </a:xfrm>
          <a:prstGeom prst="rect">
            <a:avLst/>
          </a:prstGeom>
        </p:spPr>
      </p:pic>
      <p:pic>
        <p:nvPicPr>
          <p:cNvPr id="13" name="图片 12" descr="地址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5006340"/>
            <a:ext cx="321945" cy="321945"/>
          </a:xfrm>
          <a:prstGeom prst="rect">
            <a:avLst/>
          </a:prstGeom>
        </p:spPr>
      </p:pic>
      <p:pic>
        <p:nvPicPr>
          <p:cNvPr id="2" name="图片 1" descr="天宏-订阅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515" y="312420"/>
            <a:ext cx="1456055" cy="1456055"/>
          </a:xfrm>
          <a:prstGeom prst="rect">
            <a:avLst/>
          </a:prstGeom>
        </p:spPr>
      </p:pic>
      <p:pic>
        <p:nvPicPr>
          <p:cNvPr id="3" name="图片 2" descr="f726818e796e054862987cda3c9ee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515" y="2099310"/>
            <a:ext cx="1440180" cy="14401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256520" y="458470"/>
            <a:ext cx="367030" cy="1384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扫码关注公众号</a:t>
            </a: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26040" y="2195830"/>
            <a:ext cx="42862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扫码添加微信</a:t>
            </a:r>
            <a:endParaRPr lang="zh-CN" altLang="zh-CN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368486"/>
            <a:ext cx="12192000" cy="780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3724410" y="3363952"/>
            <a:ext cx="54229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  真诚携手</a:t>
            </a:r>
            <a:endParaRPr lang="zh-CN" altLang="en-US" sz="4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06297" y="2721114"/>
            <a:ext cx="3906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/>
          <p:nvPr/>
        </p:nvSpPr>
        <p:spPr>
          <a:xfrm>
            <a:off x="461182" y="381774"/>
            <a:ext cx="112721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3765"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29"/>
          <p:cNvSpPr/>
          <p:nvPr/>
        </p:nvSpPr>
        <p:spPr>
          <a:xfrm>
            <a:off x="671528" y="444351"/>
            <a:ext cx="441189" cy="335641"/>
          </a:xfrm>
          <a:custGeom>
            <a:avLst/>
            <a:gdLst/>
            <a:ahLst/>
            <a:cxnLst>
              <a:cxn ang="0">
                <a:pos x="663631" y="247672"/>
              </a:cxn>
              <a:cxn ang="0">
                <a:pos x="593534" y="318216"/>
              </a:cxn>
              <a:cxn ang="0">
                <a:pos x="406103" y="506078"/>
              </a:cxn>
              <a:cxn ang="0">
                <a:pos x="266671" y="506078"/>
              </a:cxn>
              <a:cxn ang="0">
                <a:pos x="473913" y="297513"/>
              </a:cxn>
              <a:cxn ang="0">
                <a:pos x="0" y="297513"/>
              </a:cxn>
              <a:cxn ang="0">
                <a:pos x="0" y="197830"/>
              </a:cxn>
              <a:cxn ang="0">
                <a:pos x="473913" y="197830"/>
              </a:cxn>
              <a:cxn ang="0">
                <a:pos x="278100" y="0"/>
              </a:cxn>
              <a:cxn ang="0">
                <a:pos x="417531" y="0"/>
              </a:cxn>
              <a:cxn ang="0">
                <a:pos x="593534" y="177127"/>
              </a:cxn>
              <a:cxn ang="0">
                <a:pos x="663631" y="247672"/>
              </a:cxn>
            </a:cxnLst>
            <a:rect l="0" t="0" r="0" b="0"/>
            <a:pathLst>
              <a:path w="871" h="660">
                <a:moveTo>
                  <a:pt x="871" y="323"/>
                </a:moveTo>
                <a:lnTo>
                  <a:pt x="779" y="415"/>
                </a:lnTo>
                <a:lnTo>
                  <a:pt x="533" y="660"/>
                </a:lnTo>
                <a:lnTo>
                  <a:pt x="350" y="660"/>
                </a:lnTo>
                <a:lnTo>
                  <a:pt x="622" y="388"/>
                </a:lnTo>
                <a:lnTo>
                  <a:pt x="0" y="388"/>
                </a:lnTo>
                <a:lnTo>
                  <a:pt x="0" y="258"/>
                </a:lnTo>
                <a:lnTo>
                  <a:pt x="622" y="258"/>
                </a:lnTo>
                <a:lnTo>
                  <a:pt x="365" y="0"/>
                </a:lnTo>
                <a:lnTo>
                  <a:pt x="548" y="0"/>
                </a:lnTo>
                <a:lnTo>
                  <a:pt x="779" y="231"/>
                </a:lnTo>
                <a:lnTo>
                  <a:pt x="871" y="32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045404" y="1796511"/>
            <a:ext cx="5233724" cy="3264979"/>
            <a:chOff x="1776145" y="1723860"/>
            <a:chExt cx="5645899" cy="3706055"/>
          </a:xfrm>
        </p:grpSpPr>
        <p:sp>
          <p:nvSpPr>
            <p:cNvPr id="7" name="Freeform 5"/>
            <p:cNvSpPr/>
            <p:nvPr/>
          </p:nvSpPr>
          <p:spPr bwMode="auto">
            <a:xfrm>
              <a:off x="1776145" y="40093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19050">
              <a:noFill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3125351" y="1723860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4474557" y="40093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22225">
              <a:noFill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1776145" y="2485699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1F3240"/>
            </a:solidFill>
            <a:ln w="25400">
              <a:noFill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诚信</a:t>
              </a:r>
              <a:endParaRPr lang="zh-CN" altLang="en-US" sz="20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1" name="Freeform 5"/>
            <p:cNvSpPr/>
            <p:nvPr/>
          </p:nvSpPr>
          <p:spPr bwMode="auto">
            <a:xfrm>
              <a:off x="3125351" y="324753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D30915"/>
            </a:solidFill>
            <a:ln w="25400">
              <a:noFill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rgbClr val="FFFFFF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专业</a:t>
              </a:r>
              <a:endParaRPr lang="zh-CN" altLang="en-US" sz="2000" dirty="0">
                <a:solidFill>
                  <a:srgbClr val="FFFFFF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2" name="Freeform 5"/>
            <p:cNvSpPr/>
            <p:nvPr/>
          </p:nvSpPr>
          <p:spPr bwMode="auto">
            <a:xfrm>
              <a:off x="4474557" y="2485699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1F3240"/>
            </a:solidFill>
            <a:ln w="25400">
              <a:noFill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rgbClr val="FFFFFF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审慎</a:t>
              </a:r>
              <a:endParaRPr lang="zh-CN" altLang="en-US" sz="2000" dirty="0">
                <a:solidFill>
                  <a:srgbClr val="FFFFFF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5823764" y="324753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D30915"/>
            </a:solidFill>
            <a:ln w="25400">
              <a:noFill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共赢</a:t>
              </a:r>
              <a:endParaRPr lang="zh-CN" altLang="en-US" sz="20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7465640" y="1201485"/>
            <a:ext cx="0" cy="4677310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53027" y="593317"/>
            <a:ext cx="2134721" cy="461665"/>
            <a:chOff x="653027" y="593317"/>
            <a:chExt cx="2134721" cy="461665"/>
          </a:xfrm>
        </p:grpSpPr>
        <p:sp>
          <p:nvSpPr>
            <p:cNvPr id="32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淘宝店chenying0907出品 7"/>
            <p:cNvSpPr/>
            <p:nvPr/>
          </p:nvSpPr>
          <p:spPr>
            <a:xfrm>
              <a:off x="1385668" y="593317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企业文化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圆角矩形 38"/>
          <p:cNvSpPr/>
          <p:nvPr/>
        </p:nvSpPr>
        <p:spPr>
          <a:xfrm>
            <a:off x="7951429" y="3201741"/>
            <a:ext cx="1679733" cy="33643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圆角矩形 37"/>
          <p:cNvSpPr/>
          <p:nvPr/>
        </p:nvSpPr>
        <p:spPr>
          <a:xfrm>
            <a:off x="7951429" y="4674522"/>
            <a:ext cx="1679733" cy="33643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TextBox 37"/>
          <p:cNvSpPr txBox="1"/>
          <p:nvPr/>
        </p:nvSpPr>
        <p:spPr>
          <a:xfrm>
            <a:off x="7915264" y="5101209"/>
            <a:ext cx="3011212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</a:rPr>
              <a:t>不忘初心  牢记使命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</a:rPr>
              <a:t>追求卓越  向着愿景 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</a:endParaRPr>
          </a:p>
        </p:txBody>
      </p:sp>
      <p:sp>
        <p:nvSpPr>
          <p:cNvPr id="43" name="TextBox 38"/>
          <p:cNvSpPr txBox="1"/>
          <p:nvPr/>
        </p:nvSpPr>
        <p:spPr>
          <a:xfrm>
            <a:off x="8019238" y="4631015"/>
            <a:ext cx="1606494" cy="36893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cs typeface="华文黑体" pitchFamily="2" charset="-122"/>
                <a:sym typeface="Bebas" pitchFamily="2" charset="0"/>
              </a:rPr>
              <a:t>精　　神</a:t>
            </a:r>
            <a:endParaRPr lang="zh-CN" altLang="en-US" sz="16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cs typeface="华文黑体" pitchFamily="2" charset="-122"/>
              <a:sym typeface="Bebas" pitchFamily="2" charset="0"/>
            </a:endParaRPr>
          </a:p>
        </p:txBody>
      </p:sp>
      <p:sp>
        <p:nvSpPr>
          <p:cNvPr id="44" name="TextBox 39"/>
          <p:cNvSpPr txBox="1"/>
          <p:nvPr/>
        </p:nvSpPr>
        <p:spPr>
          <a:xfrm>
            <a:off x="7977665" y="3648291"/>
            <a:ext cx="3066914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成为最具实力和品牌影响力的咨询行业领跑者</a:t>
            </a:r>
            <a:endParaRPr lang="zh-CN" altLang="en-US" sz="1400" dirty="0">
              <a:solidFill>
                <a:srgbClr val="FF0000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47" name="TextBox 40"/>
          <p:cNvSpPr txBox="1"/>
          <p:nvPr/>
        </p:nvSpPr>
        <p:spPr>
          <a:xfrm>
            <a:off x="7989376" y="3171119"/>
            <a:ext cx="1653995" cy="36893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cs typeface="华文黑体" pitchFamily="2" charset="-122"/>
                <a:sym typeface="Bebas" pitchFamily="2" charset="0"/>
              </a:rPr>
              <a:t>愿　　景</a:t>
            </a:r>
            <a:endParaRPr lang="zh-CN" altLang="en-US" sz="16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cs typeface="华文黑体" pitchFamily="2" charset="-122"/>
              <a:sym typeface="Bebas" pitchFamily="2" charset="0"/>
            </a:endParaRPr>
          </a:p>
        </p:txBody>
      </p:sp>
      <p:sp>
        <p:nvSpPr>
          <p:cNvPr id="48" name="圆角矩形 39"/>
          <p:cNvSpPr/>
          <p:nvPr/>
        </p:nvSpPr>
        <p:spPr>
          <a:xfrm>
            <a:off x="7951429" y="1477420"/>
            <a:ext cx="1679733" cy="33643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9" name="TextBox 55"/>
          <p:cNvSpPr txBox="1"/>
          <p:nvPr/>
        </p:nvSpPr>
        <p:spPr>
          <a:xfrm>
            <a:off x="7915464" y="1885484"/>
            <a:ext cx="2808312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</a:rPr>
              <a:t>追求卓越，彰显职业价值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</a:rPr>
              <a:t>传递信任，助力获证企业发展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</a:rPr>
              <a:t>创新标准，推动中国质量提升</a:t>
            </a:r>
            <a:endParaRPr lang="zh-CN" sz="14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</a:endParaRPr>
          </a:p>
        </p:txBody>
      </p:sp>
      <p:sp>
        <p:nvSpPr>
          <p:cNvPr id="50" name="TextBox 56"/>
          <p:cNvSpPr txBox="1"/>
          <p:nvPr/>
        </p:nvSpPr>
        <p:spPr>
          <a:xfrm>
            <a:off x="7993851" y="1426941"/>
            <a:ext cx="1594618" cy="36933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cs typeface="华文黑体" pitchFamily="2" charset="-122"/>
                <a:sym typeface="Bebas" pitchFamily="2" charset="0"/>
              </a:rPr>
              <a:t>使    命</a:t>
            </a:r>
            <a:endParaRPr lang="zh-CN" altLang="en-US" sz="16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cs typeface="华文黑体" pitchFamily="2" charset="-122"/>
              <a:sym typeface="Bebas" pitchFamily="2" charset="0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799398" y="4400843"/>
            <a:ext cx="3464323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799398" y="2940363"/>
            <a:ext cx="3464323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啊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sp>
        <p:nvSpPr>
          <p:cNvPr id="17" name="Freeform 5"/>
          <p:cNvSpPr/>
          <p:nvPr/>
        </p:nvSpPr>
        <p:spPr bwMode="auto">
          <a:xfrm>
            <a:off x="801832" y="3138849"/>
            <a:ext cx="1481599" cy="125147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D30915"/>
          </a:solidFill>
          <a:ln w="25400">
            <a:noFill/>
          </a:ln>
          <a:effectLst>
            <a:outerShdw blurRad="1524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000" dirty="0">
                <a:solidFill>
                  <a:srgbClr val="FFFFFF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创新</a:t>
            </a:r>
            <a:endParaRPr lang="zh-CN" altLang="en-US" sz="2000" dirty="0">
              <a:solidFill>
                <a:srgbClr val="FFFFFF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409843" y="5447056"/>
            <a:ext cx="11373568" cy="172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53027" y="593317"/>
            <a:ext cx="2763966" cy="461665"/>
            <a:chOff x="653027" y="593317"/>
            <a:chExt cx="2763966" cy="461665"/>
          </a:xfrm>
        </p:grpSpPr>
        <p:sp>
          <p:nvSpPr>
            <p:cNvPr id="23" name="燕尾形 5"/>
            <p:cNvSpPr/>
            <p:nvPr/>
          </p:nvSpPr>
          <p:spPr>
            <a:xfrm>
              <a:off x="653027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燕尾形 6"/>
            <p:cNvSpPr/>
            <p:nvPr/>
          </p:nvSpPr>
          <p:spPr>
            <a:xfrm>
              <a:off x="937612" y="606926"/>
              <a:ext cx="448056" cy="448056"/>
            </a:xfrm>
            <a:prstGeom prst="chevron">
              <a:avLst/>
            </a:prstGeom>
            <a:solidFill>
              <a:srgbClr val="B63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淘宝店chenying0907出品 7"/>
            <p:cNvSpPr/>
            <p:nvPr/>
          </p:nvSpPr>
          <p:spPr>
            <a:xfrm>
              <a:off x="1385668" y="593317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B630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部分资质展示</a:t>
              </a:r>
              <a:endParaRPr lang="zh-CN" altLang="en-US" sz="2400" b="1" dirty="0">
                <a:solidFill>
                  <a:srgbClr val="B6302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  <p:pic>
        <p:nvPicPr>
          <p:cNvPr id="2" name="图片 1" descr="未标题-3"/>
          <p:cNvPicPr>
            <a:picLocks noChangeAspect="1"/>
          </p:cNvPicPr>
          <p:nvPr/>
        </p:nvPicPr>
        <p:blipFill>
          <a:blip r:embed="rId2"/>
          <a:srcRect l="38799" r="27987"/>
          <a:stretch>
            <a:fillRect/>
          </a:stretch>
        </p:blipFill>
        <p:spPr>
          <a:xfrm>
            <a:off x="4630420" y="1595120"/>
            <a:ext cx="3587115" cy="2879725"/>
          </a:xfrm>
          <a:prstGeom prst="rect">
            <a:avLst/>
          </a:prstGeom>
        </p:spPr>
      </p:pic>
      <p:pic>
        <p:nvPicPr>
          <p:cNvPr id="3" name="图片 2" descr="未标题-3"/>
          <p:cNvPicPr>
            <a:picLocks noChangeAspect="1"/>
          </p:cNvPicPr>
          <p:nvPr/>
        </p:nvPicPr>
        <p:blipFill>
          <a:blip r:embed="rId2"/>
          <a:srcRect l="19350" t="-3219" r="60336" b="-3175"/>
          <a:stretch>
            <a:fillRect/>
          </a:stretch>
        </p:blipFill>
        <p:spPr>
          <a:xfrm>
            <a:off x="2581275" y="1595120"/>
            <a:ext cx="2193925" cy="3063875"/>
          </a:xfrm>
          <a:prstGeom prst="rect">
            <a:avLst/>
          </a:prstGeom>
        </p:spPr>
      </p:pic>
      <p:pic>
        <p:nvPicPr>
          <p:cNvPr id="4" name="图片 3" descr="未标题-3"/>
          <p:cNvPicPr>
            <a:picLocks noChangeAspect="1"/>
          </p:cNvPicPr>
          <p:nvPr/>
        </p:nvPicPr>
        <p:blipFill>
          <a:blip r:embed="rId2"/>
          <a:srcRect r="80539"/>
          <a:stretch>
            <a:fillRect/>
          </a:stretch>
        </p:blipFill>
        <p:spPr>
          <a:xfrm>
            <a:off x="591820" y="1687195"/>
            <a:ext cx="2101850" cy="2879725"/>
          </a:xfrm>
          <a:prstGeom prst="rect">
            <a:avLst/>
          </a:prstGeom>
        </p:spPr>
      </p:pic>
      <p:pic>
        <p:nvPicPr>
          <p:cNvPr id="5" name="图片 4" descr="未标题-3"/>
          <p:cNvPicPr>
            <a:picLocks noChangeAspect="1"/>
          </p:cNvPicPr>
          <p:nvPr/>
        </p:nvPicPr>
        <p:blipFill>
          <a:blip r:embed="rId2"/>
          <a:srcRect l="71437"/>
          <a:stretch>
            <a:fillRect/>
          </a:stretch>
        </p:blipFill>
        <p:spPr>
          <a:xfrm>
            <a:off x="8217535" y="410210"/>
            <a:ext cx="3084830" cy="2879725"/>
          </a:xfrm>
          <a:prstGeom prst="rect">
            <a:avLst/>
          </a:prstGeom>
        </p:spPr>
      </p:pic>
      <p:pic>
        <p:nvPicPr>
          <p:cNvPr id="6" name="图片 5" descr="676b749d6af4ce5ffc5d9897ab345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50" y="3073400"/>
            <a:ext cx="3051810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18341" y="2609144"/>
            <a:ext cx="8443480" cy="18553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 sz="1600"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606" y="2609251"/>
            <a:ext cx="2978974" cy="1855398"/>
          </a:xfrm>
          <a:prstGeom prst="rect">
            <a:avLst/>
          </a:prstGeom>
          <a:solidFill>
            <a:srgbClr val="1F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553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3075" y="2956560"/>
            <a:ext cx="62699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公司架构</a:t>
            </a:r>
            <a:endParaRPr lang="zh-CN" altLang="en-US" sz="3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03443" y="3601736"/>
            <a:ext cx="480943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专注打造中小企业一站式服务平台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327326" y="2814310"/>
            <a:ext cx="134302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啊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8230" y="5745480"/>
            <a:ext cx="1720850" cy="6407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3779</Words>
  <Application>WPS 演示</Application>
  <PresentationFormat>宽屏</PresentationFormat>
  <Paragraphs>693</Paragraphs>
  <Slides>66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81" baseType="lpstr">
      <vt:lpstr>Arial</vt:lpstr>
      <vt:lpstr>宋体</vt:lpstr>
      <vt:lpstr>Wingdings</vt:lpstr>
      <vt:lpstr>华文宋体</vt:lpstr>
      <vt:lpstr>微软雅黑</vt:lpstr>
      <vt:lpstr>方正大黑简体</vt:lpstr>
      <vt:lpstr>Impact</vt:lpstr>
      <vt:lpstr>Calibri</vt:lpstr>
      <vt:lpstr>Bebas</vt:lpstr>
      <vt:lpstr>华文黑体</vt:lpstr>
      <vt:lpstr>Arial Unicode MS</vt:lpstr>
      <vt:lpstr>Times New Roman</vt:lpstr>
      <vt:lpstr>黑体</vt:lpstr>
      <vt:lpstr>日本青柳衡山毛笔字体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腾讯企业QQ林建豪</cp:lastModifiedBy>
  <cp:revision>388</cp:revision>
  <dcterms:created xsi:type="dcterms:W3CDTF">2018-11-22T08:05:00Z</dcterms:created>
  <dcterms:modified xsi:type="dcterms:W3CDTF">2019-08-30T06:17:11Z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